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1"/>
  </p:sldMasterIdLst>
  <p:notesMasterIdLst>
    <p:notesMasterId r:id="rId88"/>
  </p:notesMasterIdLst>
  <p:handoutMasterIdLst>
    <p:handoutMasterId r:id="rId89"/>
  </p:handoutMasterIdLst>
  <p:sldIdLst>
    <p:sldId id="292" r:id="rId2"/>
    <p:sldId id="1360" r:id="rId3"/>
    <p:sldId id="1194" r:id="rId4"/>
    <p:sldId id="1193" r:id="rId5"/>
    <p:sldId id="1270" r:id="rId6"/>
    <p:sldId id="1271" r:id="rId7"/>
    <p:sldId id="1272" r:id="rId8"/>
    <p:sldId id="1273" r:id="rId9"/>
    <p:sldId id="1308" r:id="rId10"/>
    <p:sldId id="1312" r:id="rId11"/>
    <p:sldId id="1199" r:id="rId12"/>
    <p:sldId id="1200" r:id="rId13"/>
    <p:sldId id="1201" r:id="rId14"/>
    <p:sldId id="1202" r:id="rId15"/>
    <p:sldId id="1203" r:id="rId16"/>
    <p:sldId id="1204" r:id="rId17"/>
    <p:sldId id="1205" r:id="rId18"/>
    <p:sldId id="1206" r:id="rId19"/>
    <p:sldId id="1207" r:id="rId20"/>
    <p:sldId id="1208" r:id="rId21"/>
    <p:sldId id="1211" r:id="rId22"/>
    <p:sldId id="1209" r:id="rId23"/>
    <p:sldId id="1212" r:id="rId24"/>
    <p:sldId id="1213" r:id="rId25"/>
    <p:sldId id="1313" r:id="rId26"/>
    <p:sldId id="1214" r:id="rId27"/>
    <p:sldId id="1215" r:id="rId28"/>
    <p:sldId id="1216" r:id="rId29"/>
    <p:sldId id="1217" r:id="rId30"/>
    <p:sldId id="1338" r:id="rId31"/>
    <p:sldId id="1218" r:id="rId32"/>
    <p:sldId id="1219" r:id="rId33"/>
    <p:sldId id="1220" r:id="rId34"/>
    <p:sldId id="1222" r:id="rId35"/>
    <p:sldId id="1368" r:id="rId36"/>
    <p:sldId id="1223" r:id="rId37"/>
    <p:sldId id="1224" r:id="rId38"/>
    <p:sldId id="1225" r:id="rId39"/>
    <p:sldId id="1226" r:id="rId40"/>
    <p:sldId id="1230" r:id="rId41"/>
    <p:sldId id="1234" r:id="rId42"/>
    <p:sldId id="1366" r:id="rId43"/>
    <p:sldId id="1232" r:id="rId44"/>
    <p:sldId id="1367" r:id="rId45"/>
    <p:sldId id="1233" r:id="rId46"/>
    <p:sldId id="1236" r:id="rId47"/>
    <p:sldId id="1237" r:id="rId48"/>
    <p:sldId id="1238" r:id="rId49"/>
    <p:sldId id="1239" r:id="rId50"/>
    <p:sldId id="1241" r:id="rId51"/>
    <p:sldId id="1242" r:id="rId52"/>
    <p:sldId id="1333" r:id="rId53"/>
    <p:sldId id="1334" r:id="rId54"/>
    <p:sldId id="1335" r:id="rId55"/>
    <p:sldId id="1243" r:id="rId56"/>
    <p:sldId id="1361" r:id="rId57"/>
    <p:sldId id="1244" r:id="rId58"/>
    <p:sldId id="1365" r:id="rId59"/>
    <p:sldId id="1336" r:id="rId60"/>
    <p:sldId id="1246" r:id="rId61"/>
    <p:sldId id="1245" r:id="rId62"/>
    <p:sldId id="1362" r:id="rId63"/>
    <p:sldId id="1363" r:id="rId64"/>
    <p:sldId id="1364" r:id="rId65"/>
    <p:sldId id="1255" r:id="rId66"/>
    <p:sldId id="1256" r:id="rId67"/>
    <p:sldId id="1263" r:id="rId68"/>
    <p:sldId id="1369" r:id="rId69"/>
    <p:sldId id="1371" r:id="rId70"/>
    <p:sldId id="1261" r:id="rId71"/>
    <p:sldId id="1257" r:id="rId72"/>
    <p:sldId id="1262" r:id="rId73"/>
    <p:sldId id="1373" r:id="rId74"/>
    <p:sldId id="1264" r:id="rId75"/>
    <p:sldId id="1266" r:id="rId76"/>
    <p:sldId id="1267" r:id="rId77"/>
    <p:sldId id="1268" r:id="rId78"/>
    <p:sldId id="1269" r:id="rId79"/>
    <p:sldId id="1314" r:id="rId80"/>
    <p:sldId id="1316" r:id="rId81"/>
    <p:sldId id="1317" r:id="rId82"/>
    <p:sldId id="1318" r:id="rId83"/>
    <p:sldId id="1319" r:id="rId84"/>
    <p:sldId id="1320" r:id="rId85"/>
    <p:sldId id="1321" r:id="rId86"/>
    <p:sldId id="1372" r:id="rId8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916080-99CF-4CB6-8C7F-A17BA3C2EDB4}" v="32" dt="2024-02-10T02:30:03.6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6" d="100"/>
          <a:sy n="86" d="100"/>
        </p:scale>
        <p:origin x="1291" y="82"/>
      </p:cViewPr>
      <p:guideLst>
        <p:guide orient="horz" pos="2880"/>
        <p:guide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Shakeel Ahamad" userId="S::shakeel.ahamad@niet.co.in::9249d400-d022-4ab2-b65c-e78473a4d045" providerId="AD" clId="Web-{14D3A585-3868-F984-E7D2-084EBF5E0514}"/>
    <pc:docChg chg="modSld">
      <pc:chgData name="Dr. Shakeel Ahamad" userId="S::shakeel.ahamad@niet.co.in::9249d400-d022-4ab2-b65c-e78473a4d045" providerId="AD" clId="Web-{14D3A585-3868-F984-E7D2-084EBF5E0514}" dt="2024-01-31T04:11:09.752" v="3" actId="20577"/>
      <pc:docMkLst>
        <pc:docMk/>
      </pc:docMkLst>
      <pc:sldChg chg="modSp">
        <pc:chgData name="Dr. Shakeel Ahamad" userId="S::shakeel.ahamad@niet.co.in::9249d400-d022-4ab2-b65c-e78473a4d045" providerId="AD" clId="Web-{14D3A585-3868-F984-E7D2-084EBF5E0514}" dt="2024-01-31T04:11:09.752" v="3" actId="20577"/>
        <pc:sldMkLst>
          <pc:docMk/>
          <pc:sldMk cId="3693055243" sldId="1233"/>
        </pc:sldMkLst>
        <pc:spChg chg="mod">
          <ac:chgData name="Dr. Shakeel Ahamad" userId="S::shakeel.ahamad@niet.co.in::9249d400-d022-4ab2-b65c-e78473a4d045" providerId="AD" clId="Web-{14D3A585-3868-F984-E7D2-084EBF5E0514}" dt="2024-01-31T04:11:09.752" v="3" actId="20577"/>
          <ac:spMkLst>
            <pc:docMk/>
            <pc:sldMk cId="3693055243" sldId="1233"/>
            <ac:spMk id="15" creationId="{0C41BCD5-19CD-40A3-7622-BF5547CEB4AA}"/>
          </ac:spMkLst>
        </pc:spChg>
      </pc:sldChg>
    </pc:docChg>
  </pc:docChgLst>
  <pc:docChgLst>
    <pc:chgData name="Dr. Shakeel Ahamad" userId="9249d400-d022-4ab2-b65c-e78473a4d045" providerId="ADAL" clId="{89916080-99CF-4CB6-8C7F-A17BA3C2EDB4}"/>
    <pc:docChg chg="undo custSel addSld delSld modSld sldOrd modMainMaster">
      <pc:chgData name="Dr. Shakeel Ahamad" userId="9249d400-d022-4ab2-b65c-e78473a4d045" providerId="ADAL" clId="{89916080-99CF-4CB6-8C7F-A17BA3C2EDB4}" dt="2024-02-10T02:32:51.443" v="1489" actId="14100"/>
      <pc:docMkLst>
        <pc:docMk/>
      </pc:docMkLst>
      <pc:sldChg chg="addSp delSp modSp mod">
        <pc:chgData name="Dr. Shakeel Ahamad" userId="9249d400-d022-4ab2-b65c-e78473a4d045" providerId="ADAL" clId="{89916080-99CF-4CB6-8C7F-A17BA3C2EDB4}" dt="2024-02-05T09:09:52.144" v="737" actId="1036"/>
        <pc:sldMkLst>
          <pc:docMk/>
          <pc:sldMk cId="0" sldId="292"/>
        </pc:sldMkLst>
        <pc:spChg chg="mod">
          <ac:chgData name="Dr. Shakeel Ahamad" userId="9249d400-d022-4ab2-b65c-e78473a4d045" providerId="ADAL" clId="{89916080-99CF-4CB6-8C7F-A17BA3C2EDB4}" dt="2024-02-05T09:09:52.144" v="737" actId="1036"/>
          <ac:spMkLst>
            <pc:docMk/>
            <pc:sldMk cId="0" sldId="292"/>
            <ac:spMk id="3" creationId="{00000000-0000-0000-0000-000000000000}"/>
          </ac:spMkLst>
        </pc:spChg>
        <pc:spChg chg="add mod">
          <ac:chgData name="Dr. Shakeel Ahamad" userId="9249d400-d022-4ab2-b65c-e78473a4d045" providerId="ADAL" clId="{89916080-99CF-4CB6-8C7F-A17BA3C2EDB4}" dt="2024-02-05T09:08:35.239" v="707"/>
          <ac:spMkLst>
            <pc:docMk/>
            <pc:sldMk cId="0" sldId="292"/>
            <ac:spMk id="5" creationId="{B4ADD967-7BF3-0E53-EF37-0EF20A1D79D3}"/>
          </ac:spMkLst>
        </pc:spChg>
        <pc:spChg chg="del mod">
          <ac:chgData name="Dr. Shakeel Ahamad" userId="9249d400-d022-4ab2-b65c-e78473a4d045" providerId="ADAL" clId="{89916080-99CF-4CB6-8C7F-A17BA3C2EDB4}" dt="2024-02-05T09:08:47.132" v="711" actId="478"/>
          <ac:spMkLst>
            <pc:docMk/>
            <pc:sldMk cId="0" sldId="292"/>
            <ac:spMk id="6" creationId="{00000000-0000-0000-0000-000000000000}"/>
          </ac:spMkLst>
        </pc:spChg>
        <pc:spChg chg="add mod">
          <ac:chgData name="Dr. Shakeel Ahamad" userId="9249d400-d022-4ab2-b65c-e78473a4d045" providerId="ADAL" clId="{89916080-99CF-4CB6-8C7F-A17BA3C2EDB4}" dt="2024-02-05T09:09:04.279" v="712"/>
          <ac:spMkLst>
            <pc:docMk/>
            <pc:sldMk cId="0" sldId="292"/>
            <ac:spMk id="7" creationId="{F37E3CAE-3FDF-ECC0-32D1-EE2575955B26}"/>
          </ac:spMkLst>
        </pc:spChg>
        <pc:spChg chg="del">
          <ac:chgData name="Dr. Shakeel Ahamad" userId="9249d400-d022-4ab2-b65c-e78473a4d045" providerId="ADAL" clId="{89916080-99CF-4CB6-8C7F-A17BA3C2EDB4}" dt="2024-02-05T09:08:18.329" v="704" actId="478"/>
          <ac:spMkLst>
            <pc:docMk/>
            <pc:sldMk cId="0" sldId="292"/>
            <ac:spMk id="12" creationId="{00000000-0000-0000-0000-000000000000}"/>
          </ac:spMkLst>
        </pc:spChg>
        <pc:spChg chg="del">
          <ac:chgData name="Dr. Shakeel Ahamad" userId="9249d400-d022-4ab2-b65c-e78473a4d045" providerId="ADAL" clId="{89916080-99CF-4CB6-8C7F-A17BA3C2EDB4}" dt="2024-02-05T09:08:29.744" v="705" actId="478"/>
          <ac:spMkLst>
            <pc:docMk/>
            <pc:sldMk cId="0" sldId="292"/>
            <ac:spMk id="14" creationId="{00000000-0000-0000-0000-000000000000}"/>
          </ac:spMkLst>
        </pc:spChg>
        <pc:spChg chg="del">
          <ac:chgData name="Dr. Shakeel Ahamad" userId="9249d400-d022-4ab2-b65c-e78473a4d045" providerId="ADAL" clId="{89916080-99CF-4CB6-8C7F-A17BA3C2EDB4}" dt="2024-02-05T09:08:32.463" v="706" actId="478"/>
          <ac:spMkLst>
            <pc:docMk/>
            <pc:sldMk cId="0" sldId="292"/>
            <ac:spMk id="15" creationId="{00000000-0000-0000-0000-000000000000}"/>
          </ac:spMkLst>
        </pc:spChg>
      </pc:sldChg>
      <pc:sldChg chg="addSp delSp modSp mod">
        <pc:chgData name="Dr. Shakeel Ahamad" userId="9249d400-d022-4ab2-b65c-e78473a4d045" providerId="ADAL" clId="{89916080-99CF-4CB6-8C7F-A17BA3C2EDB4}" dt="2024-01-30T04:51:59.969" v="45"/>
        <pc:sldMkLst>
          <pc:docMk/>
          <pc:sldMk cId="1863324759" sldId="396"/>
        </pc:sldMkLst>
        <pc:spChg chg="mod">
          <ac:chgData name="Dr. Shakeel Ahamad" userId="9249d400-d022-4ab2-b65c-e78473a4d045" providerId="ADAL" clId="{89916080-99CF-4CB6-8C7F-A17BA3C2EDB4}" dt="2024-01-30T04:51:59.969" v="45"/>
          <ac:spMkLst>
            <pc:docMk/>
            <pc:sldMk cId="1863324759" sldId="396"/>
            <ac:spMk id="16" creationId="{DCEBE58A-2F26-1C36-07E3-0C661155C624}"/>
          </ac:spMkLst>
        </pc:spChg>
        <pc:picChg chg="add mod">
          <ac:chgData name="Dr. Shakeel Ahamad" userId="9249d400-d022-4ab2-b65c-e78473a4d045" providerId="ADAL" clId="{89916080-99CF-4CB6-8C7F-A17BA3C2EDB4}" dt="2024-01-30T04:51:34.469" v="44" actId="14100"/>
          <ac:picMkLst>
            <pc:docMk/>
            <pc:sldMk cId="1863324759" sldId="396"/>
            <ac:picMk id="8" creationId="{347FF4EE-3DD0-E8FC-8653-A3D85B5FC599}"/>
          </ac:picMkLst>
        </pc:picChg>
        <pc:picChg chg="del">
          <ac:chgData name="Dr. Shakeel Ahamad" userId="9249d400-d022-4ab2-b65c-e78473a4d045" providerId="ADAL" clId="{89916080-99CF-4CB6-8C7F-A17BA3C2EDB4}" dt="2024-01-30T04:50:54.779" v="35" actId="478"/>
          <ac:picMkLst>
            <pc:docMk/>
            <pc:sldMk cId="1863324759" sldId="396"/>
            <ac:picMk id="13" creationId="{0F231802-7B5B-ECF9-86D7-C155197DE73A}"/>
          </ac:picMkLst>
        </pc:picChg>
      </pc:sldChg>
      <pc:sldChg chg="del">
        <pc:chgData name="Dr. Shakeel Ahamad" userId="9249d400-d022-4ab2-b65c-e78473a4d045" providerId="ADAL" clId="{89916080-99CF-4CB6-8C7F-A17BA3C2EDB4}" dt="2024-02-05T09:26:02.578" v="738" actId="47"/>
        <pc:sldMkLst>
          <pc:docMk/>
          <pc:sldMk cId="3598311179" sldId="1190"/>
        </pc:sldMkLst>
      </pc:sldChg>
      <pc:sldChg chg="del">
        <pc:chgData name="Dr. Shakeel Ahamad" userId="9249d400-d022-4ab2-b65c-e78473a4d045" providerId="ADAL" clId="{89916080-99CF-4CB6-8C7F-A17BA3C2EDB4}" dt="2024-02-05T13:37:00.400" v="762" actId="47"/>
        <pc:sldMkLst>
          <pc:docMk/>
          <pc:sldMk cId="3796084456" sldId="1192"/>
        </pc:sldMkLst>
      </pc:sldChg>
      <pc:sldChg chg="add del">
        <pc:chgData name="Dr. Shakeel Ahamad" userId="9249d400-d022-4ab2-b65c-e78473a4d045" providerId="ADAL" clId="{89916080-99CF-4CB6-8C7F-A17BA3C2EDB4}" dt="2024-02-05T13:37:23.096" v="768" actId="47"/>
        <pc:sldMkLst>
          <pc:docMk/>
          <pc:sldMk cId="3987726541" sldId="1194"/>
        </pc:sldMkLst>
      </pc:sldChg>
      <pc:sldChg chg="del">
        <pc:chgData name="Dr. Shakeel Ahamad" userId="9249d400-d022-4ab2-b65c-e78473a4d045" providerId="ADAL" clId="{89916080-99CF-4CB6-8C7F-A17BA3C2EDB4}" dt="2024-02-05T13:37:10.366" v="766" actId="47"/>
        <pc:sldMkLst>
          <pc:docMk/>
          <pc:sldMk cId="3187695798" sldId="1195"/>
        </pc:sldMkLst>
      </pc:sldChg>
      <pc:sldChg chg="del">
        <pc:chgData name="Dr. Shakeel Ahamad" userId="9249d400-d022-4ab2-b65c-e78473a4d045" providerId="ADAL" clId="{89916080-99CF-4CB6-8C7F-A17BA3C2EDB4}" dt="2024-02-05T13:37:07.384" v="765" actId="47"/>
        <pc:sldMkLst>
          <pc:docMk/>
          <pc:sldMk cId="2156657881" sldId="1196"/>
        </pc:sldMkLst>
      </pc:sldChg>
      <pc:sldChg chg="del">
        <pc:chgData name="Dr. Shakeel Ahamad" userId="9249d400-d022-4ab2-b65c-e78473a4d045" providerId="ADAL" clId="{89916080-99CF-4CB6-8C7F-A17BA3C2EDB4}" dt="2024-02-05T13:37:06.455" v="764" actId="47"/>
        <pc:sldMkLst>
          <pc:docMk/>
          <pc:sldMk cId="47640004" sldId="1197"/>
        </pc:sldMkLst>
      </pc:sldChg>
      <pc:sldChg chg="del">
        <pc:chgData name="Dr. Shakeel Ahamad" userId="9249d400-d022-4ab2-b65c-e78473a4d045" providerId="ADAL" clId="{89916080-99CF-4CB6-8C7F-A17BA3C2EDB4}" dt="2024-02-05T13:37:04.470" v="763" actId="47"/>
        <pc:sldMkLst>
          <pc:docMk/>
          <pc:sldMk cId="3043242148" sldId="1198"/>
        </pc:sldMkLst>
      </pc:sldChg>
      <pc:sldChg chg="modSp mod">
        <pc:chgData name="Dr. Shakeel Ahamad" userId="9249d400-d022-4ab2-b65c-e78473a4d045" providerId="ADAL" clId="{89916080-99CF-4CB6-8C7F-A17BA3C2EDB4}" dt="2024-02-09T04:40:47.232" v="1016" actId="1076"/>
        <pc:sldMkLst>
          <pc:docMk/>
          <pc:sldMk cId="2406527062" sldId="1199"/>
        </pc:sldMkLst>
        <pc:spChg chg="mod">
          <ac:chgData name="Dr. Shakeel Ahamad" userId="9249d400-d022-4ab2-b65c-e78473a4d045" providerId="ADAL" clId="{89916080-99CF-4CB6-8C7F-A17BA3C2EDB4}" dt="2024-02-09T04:40:08.881" v="1014" actId="113"/>
          <ac:spMkLst>
            <pc:docMk/>
            <pc:sldMk cId="2406527062" sldId="1199"/>
            <ac:spMk id="9" creationId="{6263B58B-AFBC-C6C2-7345-150A81D0F3AA}"/>
          </ac:spMkLst>
        </pc:spChg>
        <pc:spChg chg="mod">
          <ac:chgData name="Dr. Shakeel Ahamad" userId="9249d400-d022-4ab2-b65c-e78473a4d045" providerId="ADAL" clId="{89916080-99CF-4CB6-8C7F-A17BA3C2EDB4}" dt="2024-02-05T14:39:03.431" v="939" actId="1036"/>
          <ac:spMkLst>
            <pc:docMk/>
            <pc:sldMk cId="2406527062" sldId="1199"/>
            <ac:spMk id="11" creationId="{768F30CC-8C6E-3FEC-D969-E049B0E0DB1A}"/>
          </ac:spMkLst>
        </pc:spChg>
        <pc:spChg chg="mod">
          <ac:chgData name="Dr. Shakeel Ahamad" userId="9249d400-d022-4ab2-b65c-e78473a4d045" providerId="ADAL" clId="{89916080-99CF-4CB6-8C7F-A17BA3C2EDB4}" dt="2024-02-09T04:40:44.220" v="1015" actId="14100"/>
          <ac:spMkLst>
            <pc:docMk/>
            <pc:sldMk cId="2406527062" sldId="1199"/>
            <ac:spMk id="13" creationId="{A3EA5238-7BFF-46F0-F43D-94E48D3A5AAA}"/>
          </ac:spMkLst>
        </pc:spChg>
        <pc:picChg chg="mod">
          <ac:chgData name="Dr. Shakeel Ahamad" userId="9249d400-d022-4ab2-b65c-e78473a4d045" providerId="ADAL" clId="{89916080-99CF-4CB6-8C7F-A17BA3C2EDB4}" dt="2024-02-09T04:40:47.232" v="1016" actId="1076"/>
          <ac:picMkLst>
            <pc:docMk/>
            <pc:sldMk cId="2406527062" sldId="1199"/>
            <ac:picMk id="15" creationId="{68BA9E8D-89C2-3E93-5789-452EF15729E7}"/>
          </ac:picMkLst>
        </pc:picChg>
      </pc:sldChg>
      <pc:sldChg chg="modSp mod">
        <pc:chgData name="Dr. Shakeel Ahamad" userId="9249d400-d022-4ab2-b65c-e78473a4d045" providerId="ADAL" clId="{89916080-99CF-4CB6-8C7F-A17BA3C2EDB4}" dt="2024-02-05T14:40:11.887" v="974" actId="12"/>
        <pc:sldMkLst>
          <pc:docMk/>
          <pc:sldMk cId="767829188" sldId="1200"/>
        </pc:sldMkLst>
        <pc:spChg chg="mod">
          <ac:chgData name="Dr. Shakeel Ahamad" userId="9249d400-d022-4ab2-b65c-e78473a4d045" providerId="ADAL" clId="{89916080-99CF-4CB6-8C7F-A17BA3C2EDB4}" dt="2024-02-05T14:39:56.844" v="972" actId="12"/>
          <ac:spMkLst>
            <pc:docMk/>
            <pc:sldMk cId="767829188" sldId="1200"/>
            <ac:spMk id="8" creationId="{A8D8272F-629C-85EB-90C1-948B1197B4C2}"/>
          </ac:spMkLst>
        </pc:spChg>
        <pc:spChg chg="mod">
          <ac:chgData name="Dr. Shakeel Ahamad" userId="9249d400-d022-4ab2-b65c-e78473a4d045" providerId="ADAL" clId="{89916080-99CF-4CB6-8C7F-A17BA3C2EDB4}" dt="2024-02-05T14:40:11.887" v="974" actId="12"/>
          <ac:spMkLst>
            <pc:docMk/>
            <pc:sldMk cId="767829188" sldId="1200"/>
            <ac:spMk id="16" creationId="{4DE39AAF-ED0E-F64E-BAFA-03DBB2A2F928}"/>
          </ac:spMkLst>
        </pc:spChg>
      </pc:sldChg>
      <pc:sldChg chg="modSp mod">
        <pc:chgData name="Dr. Shakeel Ahamad" userId="9249d400-d022-4ab2-b65c-e78473a4d045" providerId="ADAL" clId="{89916080-99CF-4CB6-8C7F-A17BA3C2EDB4}" dt="2024-02-05T14:41:49.207" v="975" actId="12"/>
        <pc:sldMkLst>
          <pc:docMk/>
          <pc:sldMk cId="1821875289" sldId="1202"/>
        </pc:sldMkLst>
        <pc:spChg chg="mod">
          <ac:chgData name="Dr. Shakeel Ahamad" userId="9249d400-d022-4ab2-b65c-e78473a4d045" providerId="ADAL" clId="{89916080-99CF-4CB6-8C7F-A17BA3C2EDB4}" dt="2024-02-05T14:41:49.207" v="975" actId="12"/>
          <ac:spMkLst>
            <pc:docMk/>
            <pc:sldMk cId="1821875289" sldId="1202"/>
            <ac:spMk id="8" creationId="{265260B8-B2BB-C5AC-813A-BCCA6B123D1B}"/>
          </ac:spMkLst>
        </pc:spChg>
      </pc:sldChg>
      <pc:sldChg chg="delSp modSp mod">
        <pc:chgData name="Dr. Shakeel Ahamad" userId="9249d400-d022-4ab2-b65c-e78473a4d045" providerId="ADAL" clId="{89916080-99CF-4CB6-8C7F-A17BA3C2EDB4}" dt="2024-02-05T14:42:36.240" v="983" actId="20577"/>
        <pc:sldMkLst>
          <pc:docMk/>
          <pc:sldMk cId="3971399617" sldId="1203"/>
        </pc:sldMkLst>
        <pc:spChg chg="mod">
          <ac:chgData name="Dr. Shakeel Ahamad" userId="9249d400-d022-4ab2-b65c-e78473a4d045" providerId="ADAL" clId="{89916080-99CF-4CB6-8C7F-A17BA3C2EDB4}" dt="2024-02-05T14:42:36.240" v="983" actId="20577"/>
          <ac:spMkLst>
            <pc:docMk/>
            <pc:sldMk cId="3971399617" sldId="1203"/>
            <ac:spMk id="11" creationId="{1472A24F-F9E1-4C60-CF9D-C2D3691C70FE}"/>
          </ac:spMkLst>
        </pc:spChg>
        <pc:spChg chg="del mod">
          <ac:chgData name="Dr. Shakeel Ahamad" userId="9249d400-d022-4ab2-b65c-e78473a4d045" providerId="ADAL" clId="{89916080-99CF-4CB6-8C7F-A17BA3C2EDB4}" dt="2024-02-05T14:42:30.537" v="981" actId="478"/>
          <ac:spMkLst>
            <pc:docMk/>
            <pc:sldMk cId="3971399617" sldId="1203"/>
            <ac:spMk id="13" creationId="{3BE8B6D8-3946-FE88-E5E1-0673A9A630A8}"/>
          </ac:spMkLst>
        </pc:spChg>
      </pc:sldChg>
      <pc:sldChg chg="modSp mod">
        <pc:chgData name="Dr. Shakeel Ahamad" userId="9249d400-d022-4ab2-b65c-e78473a4d045" providerId="ADAL" clId="{89916080-99CF-4CB6-8C7F-A17BA3C2EDB4}" dt="2024-02-05T14:42:49.878" v="985" actId="15"/>
        <pc:sldMkLst>
          <pc:docMk/>
          <pc:sldMk cId="2692226653" sldId="1204"/>
        </pc:sldMkLst>
        <pc:spChg chg="mod">
          <ac:chgData name="Dr. Shakeel Ahamad" userId="9249d400-d022-4ab2-b65c-e78473a4d045" providerId="ADAL" clId="{89916080-99CF-4CB6-8C7F-A17BA3C2EDB4}" dt="2024-02-05T14:42:49.878" v="985" actId="15"/>
          <ac:spMkLst>
            <pc:docMk/>
            <pc:sldMk cId="2692226653" sldId="1204"/>
            <ac:spMk id="12" creationId="{6905125B-54A7-69D7-5291-579D871A972F}"/>
          </ac:spMkLst>
        </pc:spChg>
      </pc:sldChg>
      <pc:sldChg chg="modSp mod">
        <pc:chgData name="Dr. Shakeel Ahamad" userId="9249d400-d022-4ab2-b65c-e78473a4d045" providerId="ADAL" clId="{89916080-99CF-4CB6-8C7F-A17BA3C2EDB4}" dt="2024-01-30T06:07:34.315" v="242" actId="20577"/>
        <pc:sldMkLst>
          <pc:docMk/>
          <pc:sldMk cId="3704658536" sldId="1207"/>
        </pc:sldMkLst>
        <pc:spChg chg="mod">
          <ac:chgData name="Dr. Shakeel Ahamad" userId="9249d400-d022-4ab2-b65c-e78473a4d045" providerId="ADAL" clId="{89916080-99CF-4CB6-8C7F-A17BA3C2EDB4}" dt="2024-01-30T06:07:34.315" v="242" actId="20577"/>
          <ac:spMkLst>
            <pc:docMk/>
            <pc:sldMk cId="3704658536" sldId="1207"/>
            <ac:spMk id="9" creationId="{2D39C94C-11E3-7BA0-DDA1-CC01BA9AB334}"/>
          </ac:spMkLst>
        </pc:spChg>
      </pc:sldChg>
      <pc:sldChg chg="modSp mod">
        <pc:chgData name="Dr. Shakeel Ahamad" userId="9249d400-d022-4ab2-b65c-e78473a4d045" providerId="ADAL" clId="{89916080-99CF-4CB6-8C7F-A17BA3C2EDB4}" dt="2024-01-30T06:08:17.574" v="243" actId="207"/>
        <pc:sldMkLst>
          <pc:docMk/>
          <pc:sldMk cId="1249158346" sldId="1208"/>
        </pc:sldMkLst>
        <pc:spChg chg="mod">
          <ac:chgData name="Dr. Shakeel Ahamad" userId="9249d400-d022-4ab2-b65c-e78473a4d045" providerId="ADAL" clId="{89916080-99CF-4CB6-8C7F-A17BA3C2EDB4}" dt="2024-01-30T06:08:17.574" v="243" actId="207"/>
          <ac:spMkLst>
            <pc:docMk/>
            <pc:sldMk cId="1249158346" sldId="1208"/>
            <ac:spMk id="8" creationId="{4FACD3BE-6A9C-8577-706F-5118F257B474}"/>
          </ac:spMkLst>
        </pc:spChg>
      </pc:sldChg>
      <pc:sldChg chg="modSp mod">
        <pc:chgData name="Dr. Shakeel Ahamad" userId="9249d400-d022-4ab2-b65c-e78473a4d045" providerId="ADAL" clId="{89916080-99CF-4CB6-8C7F-A17BA3C2EDB4}" dt="2024-01-30T06:18:44.288" v="247" actId="207"/>
        <pc:sldMkLst>
          <pc:docMk/>
          <pc:sldMk cId="3928635998" sldId="1209"/>
        </pc:sldMkLst>
        <pc:spChg chg="mod">
          <ac:chgData name="Dr. Shakeel Ahamad" userId="9249d400-d022-4ab2-b65c-e78473a4d045" providerId="ADAL" clId="{89916080-99CF-4CB6-8C7F-A17BA3C2EDB4}" dt="2024-01-30T06:18:44.288" v="247" actId="207"/>
          <ac:spMkLst>
            <pc:docMk/>
            <pc:sldMk cId="3928635998" sldId="1209"/>
            <ac:spMk id="9" creationId="{D180638A-C9B1-9EC5-B7DF-E43A79490E4E}"/>
          </ac:spMkLst>
        </pc:spChg>
      </pc:sldChg>
      <pc:sldChg chg="modSp mod">
        <pc:chgData name="Dr. Shakeel Ahamad" userId="9249d400-d022-4ab2-b65c-e78473a4d045" providerId="ADAL" clId="{89916080-99CF-4CB6-8C7F-A17BA3C2EDB4}" dt="2024-01-30T06:20:05.958" v="267" actId="207"/>
        <pc:sldMkLst>
          <pc:docMk/>
          <pc:sldMk cId="3537532228" sldId="1212"/>
        </pc:sldMkLst>
        <pc:spChg chg="mod">
          <ac:chgData name="Dr. Shakeel Ahamad" userId="9249d400-d022-4ab2-b65c-e78473a4d045" providerId="ADAL" clId="{89916080-99CF-4CB6-8C7F-A17BA3C2EDB4}" dt="2024-01-30T06:20:05.958" v="267" actId="207"/>
          <ac:spMkLst>
            <pc:docMk/>
            <pc:sldMk cId="3537532228" sldId="1212"/>
            <ac:spMk id="9" creationId="{B95FA5F5-C9F9-1527-16D8-95E4DE83A1A3}"/>
          </ac:spMkLst>
        </pc:spChg>
        <pc:picChg chg="mod">
          <ac:chgData name="Dr. Shakeel Ahamad" userId="9249d400-d022-4ab2-b65c-e78473a4d045" providerId="ADAL" clId="{89916080-99CF-4CB6-8C7F-A17BA3C2EDB4}" dt="2024-01-30T06:19:16.118" v="248" actId="1076"/>
          <ac:picMkLst>
            <pc:docMk/>
            <pc:sldMk cId="3537532228" sldId="1212"/>
            <ac:picMk id="1026" creationId="{50A65A65-DD73-7B34-6CF5-3DADC29442C8}"/>
          </ac:picMkLst>
        </pc:picChg>
      </pc:sldChg>
      <pc:sldChg chg="modSp mod">
        <pc:chgData name="Dr. Shakeel Ahamad" userId="9249d400-d022-4ab2-b65c-e78473a4d045" providerId="ADAL" clId="{89916080-99CF-4CB6-8C7F-A17BA3C2EDB4}" dt="2024-01-30T06:25:06.726" v="273" actId="113"/>
        <pc:sldMkLst>
          <pc:docMk/>
          <pc:sldMk cId="2908314179" sldId="1213"/>
        </pc:sldMkLst>
        <pc:spChg chg="mod">
          <ac:chgData name="Dr. Shakeel Ahamad" userId="9249d400-d022-4ab2-b65c-e78473a4d045" providerId="ADAL" clId="{89916080-99CF-4CB6-8C7F-A17BA3C2EDB4}" dt="2024-01-30T06:25:06.726" v="273" actId="113"/>
          <ac:spMkLst>
            <pc:docMk/>
            <pc:sldMk cId="2908314179" sldId="1213"/>
            <ac:spMk id="11" creationId="{67887E96-67FF-ADA4-F244-490C908355FF}"/>
          </ac:spMkLst>
        </pc:spChg>
      </pc:sldChg>
      <pc:sldChg chg="modSp mod">
        <pc:chgData name="Dr. Shakeel Ahamad" userId="9249d400-d022-4ab2-b65c-e78473a4d045" providerId="ADAL" clId="{89916080-99CF-4CB6-8C7F-A17BA3C2EDB4}" dt="2024-01-30T06:51:05.022" v="276" actId="207"/>
        <pc:sldMkLst>
          <pc:docMk/>
          <pc:sldMk cId="670630215" sldId="1216"/>
        </pc:sldMkLst>
        <pc:spChg chg="mod">
          <ac:chgData name="Dr. Shakeel Ahamad" userId="9249d400-d022-4ab2-b65c-e78473a4d045" providerId="ADAL" clId="{89916080-99CF-4CB6-8C7F-A17BA3C2EDB4}" dt="2024-01-30T06:51:05.022" v="276" actId="207"/>
          <ac:spMkLst>
            <pc:docMk/>
            <pc:sldMk cId="670630215" sldId="1216"/>
            <ac:spMk id="8" creationId="{499626AC-E8EA-7691-C7D9-6069AF91E86D}"/>
          </ac:spMkLst>
        </pc:spChg>
      </pc:sldChg>
      <pc:sldChg chg="modSp mod">
        <pc:chgData name="Dr. Shakeel Ahamad" userId="9249d400-d022-4ab2-b65c-e78473a4d045" providerId="ADAL" clId="{89916080-99CF-4CB6-8C7F-A17BA3C2EDB4}" dt="2024-01-30T06:52:18.814" v="278" actId="207"/>
        <pc:sldMkLst>
          <pc:docMk/>
          <pc:sldMk cId="3086984413" sldId="1217"/>
        </pc:sldMkLst>
        <pc:spChg chg="mod">
          <ac:chgData name="Dr. Shakeel Ahamad" userId="9249d400-d022-4ab2-b65c-e78473a4d045" providerId="ADAL" clId="{89916080-99CF-4CB6-8C7F-A17BA3C2EDB4}" dt="2024-01-30T06:52:18.814" v="278" actId="207"/>
          <ac:spMkLst>
            <pc:docMk/>
            <pc:sldMk cId="3086984413" sldId="1217"/>
            <ac:spMk id="9" creationId="{9BB885D8-521F-ADBC-49A9-15E3E83C3C65}"/>
          </ac:spMkLst>
        </pc:spChg>
      </pc:sldChg>
      <pc:sldChg chg="modSp mod">
        <pc:chgData name="Dr. Shakeel Ahamad" userId="9249d400-d022-4ab2-b65c-e78473a4d045" providerId="ADAL" clId="{89916080-99CF-4CB6-8C7F-A17BA3C2EDB4}" dt="2024-02-09T04:49:48.413" v="1031" actId="20577"/>
        <pc:sldMkLst>
          <pc:docMk/>
          <pc:sldMk cId="3354642161" sldId="1218"/>
        </pc:sldMkLst>
        <pc:spChg chg="mod">
          <ac:chgData name="Dr. Shakeel Ahamad" userId="9249d400-d022-4ab2-b65c-e78473a4d045" providerId="ADAL" clId="{89916080-99CF-4CB6-8C7F-A17BA3C2EDB4}" dt="2024-02-09T04:48:02.103" v="1019" actId="20577"/>
          <ac:spMkLst>
            <pc:docMk/>
            <pc:sldMk cId="3354642161" sldId="1218"/>
            <ac:spMk id="2" creationId="{00000000-0000-0000-0000-000000000000}"/>
          </ac:spMkLst>
        </pc:spChg>
        <pc:spChg chg="mod">
          <ac:chgData name="Dr. Shakeel Ahamad" userId="9249d400-d022-4ab2-b65c-e78473a4d045" providerId="ADAL" clId="{89916080-99CF-4CB6-8C7F-A17BA3C2EDB4}" dt="2024-02-09T04:49:48.413" v="1031" actId="20577"/>
          <ac:spMkLst>
            <pc:docMk/>
            <pc:sldMk cId="3354642161" sldId="1218"/>
            <ac:spMk id="8" creationId="{E2BB135B-0108-C5E3-63C6-113CB238B561}"/>
          </ac:spMkLst>
        </pc:spChg>
      </pc:sldChg>
      <pc:sldChg chg="addSp delSp modSp mod">
        <pc:chgData name="Dr. Shakeel Ahamad" userId="9249d400-d022-4ab2-b65c-e78473a4d045" providerId="ADAL" clId="{89916080-99CF-4CB6-8C7F-A17BA3C2EDB4}" dt="2024-02-09T04:56:19.354" v="1120" actId="5793"/>
        <pc:sldMkLst>
          <pc:docMk/>
          <pc:sldMk cId="376151339" sldId="1219"/>
        </pc:sldMkLst>
        <pc:spChg chg="mod">
          <ac:chgData name="Dr. Shakeel Ahamad" userId="9249d400-d022-4ab2-b65c-e78473a4d045" providerId="ADAL" clId="{89916080-99CF-4CB6-8C7F-A17BA3C2EDB4}" dt="2024-02-09T04:56:19.354" v="1120" actId="5793"/>
          <ac:spMkLst>
            <pc:docMk/>
            <pc:sldMk cId="376151339" sldId="1219"/>
            <ac:spMk id="8" creationId="{7DE75337-CD3D-910D-2F75-82846FC04F98}"/>
          </ac:spMkLst>
        </pc:spChg>
        <pc:spChg chg="del">
          <ac:chgData name="Dr. Shakeel Ahamad" userId="9249d400-d022-4ab2-b65c-e78473a4d045" providerId="ADAL" clId="{89916080-99CF-4CB6-8C7F-A17BA3C2EDB4}" dt="2024-02-09T04:50:08.527" v="1032" actId="478"/>
          <ac:spMkLst>
            <pc:docMk/>
            <pc:sldMk cId="376151339" sldId="1219"/>
            <ac:spMk id="9" creationId="{43B85D53-2683-4180-C196-6426EA904D22}"/>
          </ac:spMkLst>
        </pc:spChg>
        <pc:picChg chg="add mod">
          <ac:chgData name="Dr. Shakeel Ahamad" userId="9249d400-d022-4ab2-b65c-e78473a4d045" providerId="ADAL" clId="{89916080-99CF-4CB6-8C7F-A17BA3C2EDB4}" dt="2024-02-09T04:56:08.030" v="1105" actId="14100"/>
          <ac:picMkLst>
            <pc:docMk/>
            <pc:sldMk cId="376151339" sldId="1219"/>
            <ac:picMk id="6" creationId="{83A608B7-E404-9ED3-31EF-41E988B60F3B}"/>
          </ac:picMkLst>
        </pc:picChg>
        <pc:picChg chg="del mod">
          <ac:chgData name="Dr. Shakeel Ahamad" userId="9249d400-d022-4ab2-b65c-e78473a4d045" providerId="ADAL" clId="{89916080-99CF-4CB6-8C7F-A17BA3C2EDB4}" dt="2024-02-09T04:56:02.939" v="1103" actId="478"/>
          <ac:picMkLst>
            <pc:docMk/>
            <pc:sldMk cId="376151339" sldId="1219"/>
            <ac:picMk id="1026" creationId="{C2AE329E-0028-3EE9-F98E-BD40D04C5174}"/>
          </ac:picMkLst>
        </pc:picChg>
      </pc:sldChg>
      <pc:sldChg chg="addSp delSp modSp mod">
        <pc:chgData name="Dr. Shakeel Ahamad" userId="9249d400-d022-4ab2-b65c-e78473a4d045" providerId="ADAL" clId="{89916080-99CF-4CB6-8C7F-A17BA3C2EDB4}" dt="2024-02-09T05:39:31.347" v="1233" actId="5793"/>
        <pc:sldMkLst>
          <pc:docMk/>
          <pc:sldMk cId="204856730" sldId="1220"/>
        </pc:sldMkLst>
        <pc:spChg chg="mod">
          <ac:chgData name="Dr. Shakeel Ahamad" userId="9249d400-d022-4ab2-b65c-e78473a4d045" providerId="ADAL" clId="{89916080-99CF-4CB6-8C7F-A17BA3C2EDB4}" dt="2024-02-09T05:39:31.347" v="1233" actId="5793"/>
          <ac:spMkLst>
            <pc:docMk/>
            <pc:sldMk cId="204856730" sldId="1220"/>
            <ac:spMk id="8" creationId="{DFE8E72F-200B-33F0-9332-6A8C40891EC0}"/>
          </ac:spMkLst>
        </pc:spChg>
        <pc:spChg chg="add del mod">
          <ac:chgData name="Dr. Shakeel Ahamad" userId="9249d400-d022-4ab2-b65c-e78473a4d045" providerId="ADAL" clId="{89916080-99CF-4CB6-8C7F-A17BA3C2EDB4}" dt="2024-02-09T04:55:00.946" v="1089" actId="478"/>
          <ac:spMkLst>
            <pc:docMk/>
            <pc:sldMk cId="204856730" sldId="1220"/>
            <ac:spMk id="9" creationId="{59F298C0-5000-8FBF-E6E8-7455B4AC369C}"/>
          </ac:spMkLst>
        </pc:spChg>
      </pc:sldChg>
      <pc:sldChg chg="delSp modSp del mod">
        <pc:chgData name="Dr. Shakeel Ahamad" userId="9249d400-d022-4ab2-b65c-e78473a4d045" providerId="ADAL" clId="{89916080-99CF-4CB6-8C7F-A17BA3C2EDB4}" dt="2024-02-09T04:57:40.981" v="1125" actId="47"/>
        <pc:sldMkLst>
          <pc:docMk/>
          <pc:sldMk cId="3269497437" sldId="1221"/>
        </pc:sldMkLst>
        <pc:spChg chg="del">
          <ac:chgData name="Dr. Shakeel Ahamad" userId="9249d400-d022-4ab2-b65c-e78473a4d045" providerId="ADAL" clId="{89916080-99CF-4CB6-8C7F-A17BA3C2EDB4}" dt="2024-02-09T04:57:27.005" v="1124" actId="478"/>
          <ac:spMkLst>
            <pc:docMk/>
            <pc:sldMk cId="3269497437" sldId="1221"/>
            <ac:spMk id="9" creationId="{62D9F741-BAED-99FA-17C1-7C1E1174E439}"/>
          </ac:spMkLst>
        </pc:spChg>
        <pc:spChg chg="del mod">
          <ac:chgData name="Dr. Shakeel Ahamad" userId="9249d400-d022-4ab2-b65c-e78473a4d045" providerId="ADAL" clId="{89916080-99CF-4CB6-8C7F-A17BA3C2EDB4}" dt="2024-02-09T04:57:22.310" v="1123" actId="478"/>
          <ac:spMkLst>
            <pc:docMk/>
            <pc:sldMk cId="3269497437" sldId="1221"/>
            <ac:spMk id="10" creationId="{0E5C2849-84FA-71D7-DDAE-39056099C1F6}"/>
          </ac:spMkLst>
        </pc:spChg>
        <pc:spChg chg="del">
          <ac:chgData name="Dr. Shakeel Ahamad" userId="9249d400-d022-4ab2-b65c-e78473a4d045" providerId="ADAL" clId="{89916080-99CF-4CB6-8C7F-A17BA3C2EDB4}" dt="2024-02-09T04:57:14.317" v="1121" actId="478"/>
          <ac:spMkLst>
            <pc:docMk/>
            <pc:sldMk cId="3269497437" sldId="1221"/>
            <ac:spMk id="12" creationId="{FB0CA610-B4B6-FB4D-92C0-4DCA9703EEB3}"/>
          </ac:spMkLst>
        </pc:spChg>
      </pc:sldChg>
      <pc:sldChg chg="modSp mod">
        <pc:chgData name="Dr. Shakeel Ahamad" userId="9249d400-d022-4ab2-b65c-e78473a4d045" providerId="ADAL" clId="{89916080-99CF-4CB6-8C7F-A17BA3C2EDB4}" dt="2024-02-09T06:06:16.358" v="1241" actId="20577"/>
        <pc:sldMkLst>
          <pc:docMk/>
          <pc:sldMk cId="1832266574" sldId="1222"/>
        </pc:sldMkLst>
        <pc:spChg chg="mod">
          <ac:chgData name="Dr. Shakeel Ahamad" userId="9249d400-d022-4ab2-b65c-e78473a4d045" providerId="ADAL" clId="{89916080-99CF-4CB6-8C7F-A17BA3C2EDB4}" dt="2024-02-09T06:06:16.358" v="1241" actId="20577"/>
          <ac:spMkLst>
            <pc:docMk/>
            <pc:sldMk cId="1832266574" sldId="1222"/>
            <ac:spMk id="2" creationId="{00000000-0000-0000-0000-000000000000}"/>
          </ac:spMkLst>
        </pc:spChg>
        <pc:picChg chg="mod">
          <ac:chgData name="Dr. Shakeel Ahamad" userId="9249d400-d022-4ab2-b65c-e78473a4d045" providerId="ADAL" clId="{89916080-99CF-4CB6-8C7F-A17BA3C2EDB4}" dt="2024-02-09T04:58:38.543" v="1135" actId="14100"/>
          <ac:picMkLst>
            <pc:docMk/>
            <pc:sldMk cId="1832266574" sldId="1222"/>
            <ac:picMk id="3074" creationId="{8FA44ABA-6CBC-4437-B26B-98A2A0200835}"/>
          </ac:picMkLst>
        </pc:picChg>
      </pc:sldChg>
      <pc:sldChg chg="modSp mod">
        <pc:chgData name="Dr. Shakeel Ahamad" userId="9249d400-d022-4ab2-b65c-e78473a4d045" providerId="ADAL" clId="{89916080-99CF-4CB6-8C7F-A17BA3C2EDB4}" dt="2024-02-09T06:06:27.180" v="1244" actId="20577"/>
        <pc:sldMkLst>
          <pc:docMk/>
          <pc:sldMk cId="2818549588" sldId="1223"/>
        </pc:sldMkLst>
        <pc:spChg chg="mod">
          <ac:chgData name="Dr. Shakeel Ahamad" userId="9249d400-d022-4ab2-b65c-e78473a4d045" providerId="ADAL" clId="{89916080-99CF-4CB6-8C7F-A17BA3C2EDB4}" dt="2024-02-09T06:06:27.180" v="1244" actId="20577"/>
          <ac:spMkLst>
            <pc:docMk/>
            <pc:sldMk cId="2818549588" sldId="1223"/>
            <ac:spMk id="2" creationId="{00000000-0000-0000-0000-000000000000}"/>
          </ac:spMkLst>
        </pc:spChg>
        <pc:spChg chg="mod">
          <ac:chgData name="Dr. Shakeel Ahamad" userId="9249d400-d022-4ab2-b65c-e78473a4d045" providerId="ADAL" clId="{89916080-99CF-4CB6-8C7F-A17BA3C2EDB4}" dt="2024-02-09T04:57:58.189" v="1126" actId="20577"/>
          <ac:spMkLst>
            <pc:docMk/>
            <pc:sldMk cId="2818549588" sldId="1223"/>
            <ac:spMk id="9" creationId="{0BC0F769-0511-FDE4-A6EA-385D5B03AE5C}"/>
          </ac:spMkLst>
        </pc:spChg>
        <pc:picChg chg="mod">
          <ac:chgData name="Dr. Shakeel Ahamad" userId="9249d400-d022-4ab2-b65c-e78473a4d045" providerId="ADAL" clId="{89916080-99CF-4CB6-8C7F-A17BA3C2EDB4}" dt="2024-02-09T04:58:31.662" v="1133" actId="1076"/>
          <ac:picMkLst>
            <pc:docMk/>
            <pc:sldMk cId="2818549588" sldId="1223"/>
            <ac:picMk id="4098" creationId="{73A09615-A9C6-4373-5643-C63972E7A1B2}"/>
          </ac:picMkLst>
        </pc:picChg>
      </pc:sldChg>
      <pc:sldChg chg="modSp mod">
        <pc:chgData name="Dr. Shakeel Ahamad" userId="9249d400-d022-4ab2-b65c-e78473a4d045" providerId="ADAL" clId="{89916080-99CF-4CB6-8C7F-A17BA3C2EDB4}" dt="2024-02-09T06:06:33.560" v="1247" actId="20577"/>
        <pc:sldMkLst>
          <pc:docMk/>
          <pc:sldMk cId="3852221904" sldId="1224"/>
        </pc:sldMkLst>
        <pc:spChg chg="mod">
          <ac:chgData name="Dr. Shakeel Ahamad" userId="9249d400-d022-4ab2-b65c-e78473a4d045" providerId="ADAL" clId="{89916080-99CF-4CB6-8C7F-A17BA3C2EDB4}" dt="2024-02-09T06:06:33.560" v="1247" actId="20577"/>
          <ac:spMkLst>
            <pc:docMk/>
            <pc:sldMk cId="3852221904" sldId="1224"/>
            <ac:spMk id="2" creationId="{00000000-0000-0000-0000-000000000000}"/>
          </ac:spMkLst>
        </pc:spChg>
        <pc:picChg chg="mod">
          <ac:chgData name="Dr. Shakeel Ahamad" userId="9249d400-d022-4ab2-b65c-e78473a4d045" providerId="ADAL" clId="{89916080-99CF-4CB6-8C7F-A17BA3C2EDB4}" dt="2024-02-09T04:58:19.066" v="1129" actId="1076"/>
          <ac:picMkLst>
            <pc:docMk/>
            <pc:sldMk cId="3852221904" sldId="1224"/>
            <ac:picMk id="5122" creationId="{7274391F-B4ED-ED06-075D-DE47B217AF7A}"/>
          </ac:picMkLst>
        </pc:picChg>
      </pc:sldChg>
      <pc:sldChg chg="modSp mod">
        <pc:chgData name="Dr. Shakeel Ahamad" userId="9249d400-d022-4ab2-b65c-e78473a4d045" providerId="ADAL" clId="{89916080-99CF-4CB6-8C7F-A17BA3C2EDB4}" dt="2024-02-09T06:06:39.998" v="1250" actId="20577"/>
        <pc:sldMkLst>
          <pc:docMk/>
          <pc:sldMk cId="1353944163" sldId="1225"/>
        </pc:sldMkLst>
        <pc:spChg chg="mod">
          <ac:chgData name="Dr. Shakeel Ahamad" userId="9249d400-d022-4ab2-b65c-e78473a4d045" providerId="ADAL" clId="{89916080-99CF-4CB6-8C7F-A17BA3C2EDB4}" dt="2024-02-09T06:06:39.998" v="1250" actId="20577"/>
          <ac:spMkLst>
            <pc:docMk/>
            <pc:sldMk cId="1353944163" sldId="1225"/>
            <ac:spMk id="2" creationId="{00000000-0000-0000-0000-000000000000}"/>
          </ac:spMkLst>
        </pc:spChg>
        <pc:picChg chg="mod">
          <ac:chgData name="Dr. Shakeel Ahamad" userId="9249d400-d022-4ab2-b65c-e78473a4d045" providerId="ADAL" clId="{89916080-99CF-4CB6-8C7F-A17BA3C2EDB4}" dt="2024-02-09T04:58:54.214" v="1137" actId="14100"/>
          <ac:picMkLst>
            <pc:docMk/>
            <pc:sldMk cId="1353944163" sldId="1225"/>
            <ac:picMk id="6146" creationId="{2606AA37-7490-63D5-F4A5-C19265B1650F}"/>
          </ac:picMkLst>
        </pc:picChg>
      </pc:sldChg>
      <pc:sldChg chg="delSp modSp mod">
        <pc:chgData name="Dr. Shakeel Ahamad" userId="9249d400-d022-4ab2-b65c-e78473a4d045" providerId="ADAL" clId="{89916080-99CF-4CB6-8C7F-A17BA3C2EDB4}" dt="2024-02-09T05:47:06.264" v="1237" actId="20577"/>
        <pc:sldMkLst>
          <pc:docMk/>
          <pc:sldMk cId="386216910" sldId="1226"/>
        </pc:sldMkLst>
        <pc:spChg chg="mod">
          <ac:chgData name="Dr. Shakeel Ahamad" userId="9249d400-d022-4ab2-b65c-e78473a4d045" providerId="ADAL" clId="{89916080-99CF-4CB6-8C7F-A17BA3C2EDB4}" dt="2024-02-09T05:47:06.264" v="1237" actId="20577"/>
          <ac:spMkLst>
            <pc:docMk/>
            <pc:sldMk cId="386216910" sldId="1226"/>
            <ac:spMk id="2" creationId="{00000000-0000-0000-0000-000000000000}"/>
          </ac:spMkLst>
        </pc:spChg>
        <pc:spChg chg="del">
          <ac:chgData name="Dr. Shakeel Ahamad" userId="9249d400-d022-4ab2-b65c-e78473a4d045" providerId="ADAL" clId="{89916080-99CF-4CB6-8C7F-A17BA3C2EDB4}" dt="2024-02-09T04:59:25.537" v="1138" actId="478"/>
          <ac:spMkLst>
            <pc:docMk/>
            <pc:sldMk cId="386216910" sldId="1226"/>
            <ac:spMk id="11" creationId="{211B895C-0D9C-FC81-71B0-523D9EFCC38D}"/>
          </ac:spMkLst>
        </pc:spChg>
      </pc:sldChg>
      <pc:sldChg chg="delSp modSp del mod">
        <pc:chgData name="Dr. Shakeel Ahamad" userId="9249d400-d022-4ab2-b65c-e78473a4d045" providerId="ADAL" clId="{89916080-99CF-4CB6-8C7F-A17BA3C2EDB4}" dt="2024-02-09T05:00:18.332" v="1149" actId="47"/>
        <pc:sldMkLst>
          <pc:docMk/>
          <pc:sldMk cId="858466161" sldId="1227"/>
        </pc:sldMkLst>
        <pc:spChg chg="mod">
          <ac:chgData name="Dr. Shakeel Ahamad" userId="9249d400-d022-4ab2-b65c-e78473a4d045" providerId="ADAL" clId="{89916080-99CF-4CB6-8C7F-A17BA3C2EDB4}" dt="2024-02-09T04:59:42.262" v="1142" actId="20577"/>
          <ac:spMkLst>
            <pc:docMk/>
            <pc:sldMk cId="858466161" sldId="1227"/>
            <ac:spMk id="2" creationId="{00000000-0000-0000-0000-000000000000}"/>
          </ac:spMkLst>
        </pc:spChg>
        <pc:spChg chg="del">
          <ac:chgData name="Dr. Shakeel Ahamad" userId="9249d400-d022-4ab2-b65c-e78473a4d045" providerId="ADAL" clId="{89916080-99CF-4CB6-8C7F-A17BA3C2EDB4}" dt="2024-02-09T04:59:33.309" v="1139" actId="478"/>
          <ac:spMkLst>
            <pc:docMk/>
            <pc:sldMk cId="858466161" sldId="1227"/>
            <ac:spMk id="20" creationId="{5DCC2E9A-27DD-8929-8A7C-A519C8DFB306}"/>
          </ac:spMkLst>
        </pc:spChg>
      </pc:sldChg>
      <pc:sldChg chg="modSp del mod">
        <pc:chgData name="Dr. Shakeel Ahamad" userId="9249d400-d022-4ab2-b65c-e78473a4d045" providerId="ADAL" clId="{89916080-99CF-4CB6-8C7F-A17BA3C2EDB4}" dt="2024-02-09T05:00:30.964" v="1150" actId="47"/>
        <pc:sldMkLst>
          <pc:docMk/>
          <pc:sldMk cId="3466731074" sldId="1228"/>
        </pc:sldMkLst>
        <pc:spChg chg="mod">
          <ac:chgData name="Dr. Shakeel Ahamad" userId="9249d400-d022-4ab2-b65c-e78473a4d045" providerId="ADAL" clId="{89916080-99CF-4CB6-8C7F-A17BA3C2EDB4}" dt="2024-02-09T04:59:55.339" v="1145" actId="20577"/>
          <ac:spMkLst>
            <pc:docMk/>
            <pc:sldMk cId="3466731074" sldId="1228"/>
            <ac:spMk id="2" creationId="{00000000-0000-0000-0000-000000000000}"/>
          </ac:spMkLst>
        </pc:spChg>
      </pc:sldChg>
      <pc:sldChg chg="modSp del mod">
        <pc:chgData name="Dr. Shakeel Ahamad" userId="9249d400-d022-4ab2-b65c-e78473a4d045" providerId="ADAL" clId="{89916080-99CF-4CB6-8C7F-A17BA3C2EDB4}" dt="2024-02-09T05:40:59.336" v="1234" actId="47"/>
        <pc:sldMkLst>
          <pc:docMk/>
          <pc:sldMk cId="3612322338" sldId="1229"/>
        </pc:sldMkLst>
        <pc:spChg chg="mod">
          <ac:chgData name="Dr. Shakeel Ahamad" userId="9249d400-d022-4ab2-b65c-e78473a4d045" providerId="ADAL" clId="{89916080-99CF-4CB6-8C7F-A17BA3C2EDB4}" dt="2024-02-09T05:00:01.864" v="1148" actId="20577"/>
          <ac:spMkLst>
            <pc:docMk/>
            <pc:sldMk cId="3612322338" sldId="1229"/>
            <ac:spMk id="2" creationId="{00000000-0000-0000-0000-000000000000}"/>
          </ac:spMkLst>
        </pc:spChg>
        <pc:spChg chg="mod">
          <ac:chgData name="Dr. Shakeel Ahamad" userId="9249d400-d022-4ab2-b65c-e78473a4d045" providerId="ADAL" clId="{89916080-99CF-4CB6-8C7F-A17BA3C2EDB4}" dt="2024-02-09T05:02:16.844" v="1171" actId="1038"/>
          <ac:spMkLst>
            <pc:docMk/>
            <pc:sldMk cId="3612322338" sldId="1229"/>
            <ac:spMk id="8" creationId="{D0997E2A-76AD-7EBC-F28C-5FB1164A39E7}"/>
          </ac:spMkLst>
        </pc:spChg>
      </pc:sldChg>
      <pc:sldChg chg="modSp mod">
        <pc:chgData name="Dr. Shakeel Ahamad" userId="9249d400-d022-4ab2-b65c-e78473a4d045" providerId="ADAL" clId="{89916080-99CF-4CB6-8C7F-A17BA3C2EDB4}" dt="2024-02-09T05:03:09.026" v="1176" actId="5793"/>
        <pc:sldMkLst>
          <pc:docMk/>
          <pc:sldMk cId="2832886099" sldId="1230"/>
        </pc:sldMkLst>
        <pc:spChg chg="mod">
          <ac:chgData name="Dr. Shakeel Ahamad" userId="9249d400-d022-4ab2-b65c-e78473a4d045" providerId="ADAL" clId="{89916080-99CF-4CB6-8C7F-A17BA3C2EDB4}" dt="2024-02-09T05:03:09.026" v="1176" actId="5793"/>
          <ac:spMkLst>
            <pc:docMk/>
            <pc:sldMk cId="2832886099" sldId="1230"/>
            <ac:spMk id="9" creationId="{3A629747-4CB0-5C77-5BAC-A6C44CB65344}"/>
          </ac:spMkLst>
        </pc:spChg>
      </pc:sldChg>
      <pc:sldChg chg="modSp del mod">
        <pc:chgData name="Dr. Shakeel Ahamad" userId="9249d400-d022-4ab2-b65c-e78473a4d045" providerId="ADAL" clId="{89916080-99CF-4CB6-8C7F-A17BA3C2EDB4}" dt="2024-02-09T05:51:01.464" v="1238" actId="47"/>
        <pc:sldMkLst>
          <pc:docMk/>
          <pc:sldMk cId="999530493" sldId="1231"/>
        </pc:sldMkLst>
        <pc:spChg chg="mod">
          <ac:chgData name="Dr. Shakeel Ahamad" userId="9249d400-d022-4ab2-b65c-e78473a4d045" providerId="ADAL" clId="{89916080-99CF-4CB6-8C7F-A17BA3C2EDB4}" dt="2024-02-09T05:03:44.188" v="1196" actId="20577"/>
          <ac:spMkLst>
            <pc:docMk/>
            <pc:sldMk cId="999530493" sldId="1231"/>
            <ac:spMk id="11" creationId="{EF7B0122-7672-8E62-BE25-AB1F4486804D}"/>
          </ac:spMkLst>
        </pc:spChg>
      </pc:sldChg>
      <pc:sldChg chg="modSp mod">
        <pc:chgData name="Dr. Shakeel Ahamad" userId="9249d400-d022-4ab2-b65c-e78473a4d045" providerId="ADAL" clId="{89916080-99CF-4CB6-8C7F-A17BA3C2EDB4}" dt="2024-02-09T05:04:26.513" v="1197" actId="732"/>
        <pc:sldMkLst>
          <pc:docMk/>
          <pc:sldMk cId="3599253073" sldId="1232"/>
        </pc:sldMkLst>
        <pc:spChg chg="mod">
          <ac:chgData name="Dr. Shakeel Ahamad" userId="9249d400-d022-4ab2-b65c-e78473a4d045" providerId="ADAL" clId="{89916080-99CF-4CB6-8C7F-A17BA3C2EDB4}" dt="2024-01-30T09:23:50.146" v="288" actId="207"/>
          <ac:spMkLst>
            <pc:docMk/>
            <pc:sldMk cId="3599253073" sldId="1232"/>
            <ac:spMk id="8" creationId="{8E265C23-07D9-DA10-C383-56289E678BB8}"/>
          </ac:spMkLst>
        </pc:spChg>
        <pc:picChg chg="mod modCrop">
          <ac:chgData name="Dr. Shakeel Ahamad" userId="9249d400-d022-4ab2-b65c-e78473a4d045" providerId="ADAL" clId="{89916080-99CF-4CB6-8C7F-A17BA3C2EDB4}" dt="2024-02-09T05:04:26.513" v="1197" actId="732"/>
          <ac:picMkLst>
            <pc:docMk/>
            <pc:sldMk cId="3599253073" sldId="1232"/>
            <ac:picMk id="13" creationId="{55215FC5-F4DC-A1A1-6E45-9AE36445B914}"/>
          </ac:picMkLst>
        </pc:picChg>
      </pc:sldChg>
      <pc:sldChg chg="modSp mod">
        <pc:chgData name="Dr. Shakeel Ahamad" userId="9249d400-d022-4ab2-b65c-e78473a4d045" providerId="ADAL" clId="{89916080-99CF-4CB6-8C7F-A17BA3C2EDB4}" dt="2024-02-09T05:05:42.452" v="1226" actId="1076"/>
        <pc:sldMkLst>
          <pc:docMk/>
          <pc:sldMk cId="3693055243" sldId="1233"/>
        </pc:sldMkLst>
        <pc:spChg chg="mod">
          <ac:chgData name="Dr. Shakeel Ahamad" userId="9249d400-d022-4ab2-b65c-e78473a4d045" providerId="ADAL" clId="{89916080-99CF-4CB6-8C7F-A17BA3C2EDB4}" dt="2024-02-09T05:05:03.676" v="1199" actId="255"/>
          <ac:spMkLst>
            <pc:docMk/>
            <pc:sldMk cId="3693055243" sldId="1233"/>
            <ac:spMk id="15" creationId="{0C41BCD5-19CD-40A3-7622-BF5547CEB4AA}"/>
          </ac:spMkLst>
        </pc:spChg>
        <pc:spChg chg="mod">
          <ac:chgData name="Dr. Shakeel Ahamad" userId="9249d400-d022-4ab2-b65c-e78473a4d045" providerId="ADAL" clId="{89916080-99CF-4CB6-8C7F-A17BA3C2EDB4}" dt="2024-02-09T05:05:36.303" v="1224" actId="1035"/>
          <ac:spMkLst>
            <pc:docMk/>
            <pc:sldMk cId="3693055243" sldId="1233"/>
            <ac:spMk id="19" creationId="{6B5DD519-1AF4-1B0D-DED2-F8AC011975DB}"/>
          </ac:spMkLst>
        </pc:spChg>
        <pc:picChg chg="mod">
          <ac:chgData name="Dr. Shakeel Ahamad" userId="9249d400-d022-4ab2-b65c-e78473a4d045" providerId="ADAL" clId="{89916080-99CF-4CB6-8C7F-A17BA3C2EDB4}" dt="2024-02-09T05:05:42.452" v="1226" actId="1076"/>
          <ac:picMkLst>
            <pc:docMk/>
            <pc:sldMk cId="3693055243" sldId="1233"/>
            <ac:picMk id="21" creationId="{7C9E91CF-5476-909A-3B78-9A8EE04AA3F4}"/>
          </ac:picMkLst>
        </pc:picChg>
      </pc:sldChg>
      <pc:sldChg chg="modSp del mod">
        <pc:chgData name="Dr. Shakeel Ahamad" userId="9249d400-d022-4ab2-b65c-e78473a4d045" providerId="ADAL" clId="{89916080-99CF-4CB6-8C7F-A17BA3C2EDB4}" dt="2024-02-09T05:09:33.257" v="1230" actId="47"/>
        <pc:sldMkLst>
          <pc:docMk/>
          <pc:sldMk cId="3833995864" sldId="1235"/>
        </pc:sldMkLst>
        <pc:spChg chg="mod">
          <ac:chgData name="Dr. Shakeel Ahamad" userId="9249d400-d022-4ab2-b65c-e78473a4d045" providerId="ADAL" clId="{89916080-99CF-4CB6-8C7F-A17BA3C2EDB4}" dt="2024-02-09T05:09:16.107" v="1229" actId="12"/>
          <ac:spMkLst>
            <pc:docMk/>
            <pc:sldMk cId="3833995864" sldId="1235"/>
            <ac:spMk id="9" creationId="{34E8F5CF-1C34-AD6C-1B78-2AD608D2AFAF}"/>
          </ac:spMkLst>
        </pc:spChg>
      </pc:sldChg>
      <pc:sldChg chg="modSp mod">
        <pc:chgData name="Dr. Shakeel Ahamad" userId="9249d400-d022-4ab2-b65c-e78473a4d045" providerId="ADAL" clId="{89916080-99CF-4CB6-8C7F-A17BA3C2EDB4}" dt="2024-02-05T14:47:04.507" v="988" actId="113"/>
        <pc:sldMkLst>
          <pc:docMk/>
          <pc:sldMk cId="3646753488" sldId="1236"/>
        </pc:sldMkLst>
        <pc:spChg chg="mod">
          <ac:chgData name="Dr. Shakeel Ahamad" userId="9249d400-d022-4ab2-b65c-e78473a4d045" providerId="ADAL" clId="{89916080-99CF-4CB6-8C7F-A17BA3C2EDB4}" dt="2024-02-05T14:47:04.507" v="988" actId="113"/>
          <ac:spMkLst>
            <pc:docMk/>
            <pc:sldMk cId="3646753488" sldId="1236"/>
            <ac:spMk id="8" creationId="{5FB4621A-435E-2EEC-1AC6-C996E0544E40}"/>
          </ac:spMkLst>
        </pc:spChg>
      </pc:sldChg>
      <pc:sldChg chg="modSp mod">
        <pc:chgData name="Dr. Shakeel Ahamad" userId="9249d400-d022-4ab2-b65c-e78473a4d045" providerId="ADAL" clId="{89916080-99CF-4CB6-8C7F-A17BA3C2EDB4}" dt="2024-02-05T14:47:38.542" v="992" actId="20577"/>
        <pc:sldMkLst>
          <pc:docMk/>
          <pc:sldMk cId="3792974443" sldId="1237"/>
        </pc:sldMkLst>
        <pc:spChg chg="mod">
          <ac:chgData name="Dr. Shakeel Ahamad" userId="9249d400-d022-4ab2-b65c-e78473a4d045" providerId="ADAL" clId="{89916080-99CF-4CB6-8C7F-A17BA3C2EDB4}" dt="2024-02-05T14:47:38.542" v="992" actId="20577"/>
          <ac:spMkLst>
            <pc:docMk/>
            <pc:sldMk cId="3792974443" sldId="1237"/>
            <ac:spMk id="9" creationId="{EA05AD38-4141-DF41-BBA1-F640F1648169}"/>
          </ac:spMkLst>
        </pc:spChg>
      </pc:sldChg>
      <pc:sldChg chg="modSp mod">
        <pc:chgData name="Dr. Shakeel Ahamad" userId="9249d400-d022-4ab2-b65c-e78473a4d045" providerId="ADAL" clId="{89916080-99CF-4CB6-8C7F-A17BA3C2EDB4}" dt="2024-02-05T14:49:10.861" v="1001" actId="5793"/>
        <pc:sldMkLst>
          <pc:docMk/>
          <pc:sldMk cId="1937798194" sldId="1238"/>
        </pc:sldMkLst>
        <pc:spChg chg="mod">
          <ac:chgData name="Dr. Shakeel Ahamad" userId="9249d400-d022-4ab2-b65c-e78473a4d045" providerId="ADAL" clId="{89916080-99CF-4CB6-8C7F-A17BA3C2EDB4}" dt="2024-02-05T14:49:10.861" v="1001" actId="5793"/>
          <ac:spMkLst>
            <pc:docMk/>
            <pc:sldMk cId="1937798194" sldId="1238"/>
            <ac:spMk id="11" creationId="{D61B7D49-C96A-A2E8-3BF8-28A41C48017F}"/>
          </ac:spMkLst>
        </pc:spChg>
      </pc:sldChg>
      <pc:sldChg chg="modSp mod">
        <pc:chgData name="Dr. Shakeel Ahamad" userId="9249d400-d022-4ab2-b65c-e78473a4d045" providerId="ADAL" clId="{89916080-99CF-4CB6-8C7F-A17BA3C2EDB4}" dt="2024-01-31T04:55:18.346" v="302" actId="207"/>
        <pc:sldMkLst>
          <pc:docMk/>
          <pc:sldMk cId="3189844026" sldId="1239"/>
        </pc:sldMkLst>
        <pc:spChg chg="mod">
          <ac:chgData name="Dr. Shakeel Ahamad" userId="9249d400-d022-4ab2-b65c-e78473a4d045" providerId="ADAL" clId="{89916080-99CF-4CB6-8C7F-A17BA3C2EDB4}" dt="2024-01-31T04:55:18.346" v="302" actId="207"/>
          <ac:spMkLst>
            <pc:docMk/>
            <pc:sldMk cId="3189844026" sldId="1239"/>
            <ac:spMk id="9" creationId="{558B8CFC-C40E-6024-C244-800B3B98EFA9}"/>
          </ac:spMkLst>
        </pc:spChg>
      </pc:sldChg>
      <pc:sldChg chg="modSp mod">
        <pc:chgData name="Dr. Shakeel Ahamad" userId="9249d400-d022-4ab2-b65c-e78473a4d045" providerId="ADAL" clId="{89916080-99CF-4CB6-8C7F-A17BA3C2EDB4}" dt="2024-01-31T05:06:55.370" v="308" actId="114"/>
        <pc:sldMkLst>
          <pc:docMk/>
          <pc:sldMk cId="2159761081" sldId="1241"/>
        </pc:sldMkLst>
        <pc:spChg chg="mod">
          <ac:chgData name="Dr. Shakeel Ahamad" userId="9249d400-d022-4ab2-b65c-e78473a4d045" providerId="ADAL" clId="{89916080-99CF-4CB6-8C7F-A17BA3C2EDB4}" dt="2024-01-31T05:06:55.370" v="308" actId="114"/>
          <ac:spMkLst>
            <pc:docMk/>
            <pc:sldMk cId="2159761081" sldId="1241"/>
            <ac:spMk id="9" creationId="{86DB6961-DE9F-0D87-A1FC-9CA4D4D66F0A}"/>
          </ac:spMkLst>
        </pc:spChg>
      </pc:sldChg>
      <pc:sldChg chg="modSp mod">
        <pc:chgData name="Dr. Shakeel Ahamad" userId="9249d400-d022-4ab2-b65c-e78473a4d045" providerId="ADAL" clId="{89916080-99CF-4CB6-8C7F-A17BA3C2EDB4}" dt="2024-01-31T05:10:02.868" v="310" actId="255"/>
        <pc:sldMkLst>
          <pc:docMk/>
          <pc:sldMk cId="523735479" sldId="1242"/>
        </pc:sldMkLst>
        <pc:spChg chg="mod">
          <ac:chgData name="Dr. Shakeel Ahamad" userId="9249d400-d022-4ab2-b65c-e78473a4d045" providerId="ADAL" clId="{89916080-99CF-4CB6-8C7F-A17BA3C2EDB4}" dt="2024-01-31T05:10:02.868" v="310" actId="255"/>
          <ac:spMkLst>
            <pc:docMk/>
            <pc:sldMk cId="523735479" sldId="1242"/>
            <ac:spMk id="11" creationId="{6852651D-67DC-BB39-C286-5FDDC8DC0B8F}"/>
          </ac:spMkLst>
        </pc:spChg>
      </pc:sldChg>
      <pc:sldChg chg="modSp mod">
        <pc:chgData name="Dr. Shakeel Ahamad" userId="9249d400-d022-4ab2-b65c-e78473a4d045" providerId="ADAL" clId="{89916080-99CF-4CB6-8C7F-A17BA3C2EDB4}" dt="2024-01-31T05:12:04.984" v="314" actId="5793"/>
        <pc:sldMkLst>
          <pc:docMk/>
          <pc:sldMk cId="2014334864" sldId="1243"/>
        </pc:sldMkLst>
        <pc:spChg chg="mod">
          <ac:chgData name="Dr. Shakeel Ahamad" userId="9249d400-d022-4ab2-b65c-e78473a4d045" providerId="ADAL" clId="{89916080-99CF-4CB6-8C7F-A17BA3C2EDB4}" dt="2024-01-31T05:12:04.984" v="314" actId="5793"/>
          <ac:spMkLst>
            <pc:docMk/>
            <pc:sldMk cId="2014334864" sldId="1243"/>
            <ac:spMk id="9" creationId="{3F8BC6D7-8953-542F-B44B-D6F59B9BE239}"/>
          </ac:spMkLst>
        </pc:spChg>
      </pc:sldChg>
      <pc:sldChg chg="modSp mod">
        <pc:chgData name="Dr. Shakeel Ahamad" userId="9249d400-d022-4ab2-b65c-e78473a4d045" providerId="ADAL" clId="{89916080-99CF-4CB6-8C7F-A17BA3C2EDB4}" dt="2024-01-31T09:15:23.524" v="654" actId="20577"/>
        <pc:sldMkLst>
          <pc:docMk/>
          <pc:sldMk cId="212801750" sldId="1244"/>
        </pc:sldMkLst>
        <pc:spChg chg="mod">
          <ac:chgData name="Dr. Shakeel Ahamad" userId="9249d400-d022-4ab2-b65c-e78473a4d045" providerId="ADAL" clId="{89916080-99CF-4CB6-8C7F-A17BA3C2EDB4}" dt="2024-01-31T09:15:23.524" v="654" actId="20577"/>
          <ac:spMkLst>
            <pc:docMk/>
            <pc:sldMk cId="212801750" sldId="1244"/>
            <ac:spMk id="2" creationId="{00000000-0000-0000-0000-000000000000}"/>
          </ac:spMkLst>
        </pc:spChg>
        <pc:spChg chg="mod">
          <ac:chgData name="Dr. Shakeel Ahamad" userId="9249d400-d022-4ab2-b65c-e78473a4d045" providerId="ADAL" clId="{89916080-99CF-4CB6-8C7F-A17BA3C2EDB4}" dt="2024-01-31T05:28:30.454" v="331" actId="114"/>
          <ac:spMkLst>
            <pc:docMk/>
            <pc:sldMk cId="212801750" sldId="1244"/>
            <ac:spMk id="8" creationId="{2E302F1F-FBF4-23D7-0145-3391043340C4}"/>
          </ac:spMkLst>
        </pc:spChg>
      </pc:sldChg>
      <pc:sldChg chg="addSp delSp modSp mod ord">
        <pc:chgData name="Dr. Shakeel Ahamad" userId="9249d400-d022-4ab2-b65c-e78473a4d045" providerId="ADAL" clId="{89916080-99CF-4CB6-8C7F-A17BA3C2EDB4}" dt="2024-01-31T06:24:52.284" v="489" actId="20577"/>
        <pc:sldMkLst>
          <pc:docMk/>
          <pc:sldMk cId="765631868" sldId="1245"/>
        </pc:sldMkLst>
        <pc:spChg chg="mod">
          <ac:chgData name="Dr. Shakeel Ahamad" userId="9249d400-d022-4ab2-b65c-e78473a4d045" providerId="ADAL" clId="{89916080-99CF-4CB6-8C7F-A17BA3C2EDB4}" dt="2024-01-31T06:22:44.744" v="473" actId="20577"/>
          <ac:spMkLst>
            <pc:docMk/>
            <pc:sldMk cId="765631868" sldId="1245"/>
            <ac:spMk id="2" creationId="{00000000-0000-0000-0000-000000000000}"/>
          </ac:spMkLst>
        </pc:spChg>
        <pc:spChg chg="add mod">
          <ac:chgData name="Dr. Shakeel Ahamad" userId="9249d400-d022-4ab2-b65c-e78473a4d045" providerId="ADAL" clId="{89916080-99CF-4CB6-8C7F-A17BA3C2EDB4}" dt="2024-01-31T06:24:52.284" v="489" actId="20577"/>
          <ac:spMkLst>
            <pc:docMk/>
            <pc:sldMk cId="765631868" sldId="1245"/>
            <ac:spMk id="9" creationId="{A6EBC1AD-8E13-B914-4EF8-9A51DA245B0C}"/>
          </ac:spMkLst>
        </pc:spChg>
        <pc:picChg chg="del">
          <ac:chgData name="Dr. Shakeel Ahamad" userId="9249d400-d022-4ab2-b65c-e78473a4d045" providerId="ADAL" clId="{89916080-99CF-4CB6-8C7F-A17BA3C2EDB4}" dt="2024-01-31T06:22:11.340" v="455" actId="478"/>
          <ac:picMkLst>
            <pc:docMk/>
            <pc:sldMk cId="765631868" sldId="1245"/>
            <ac:picMk id="8" creationId="{0C325A9E-1CBC-793C-7C40-3E59C74CD4AC}"/>
          </ac:picMkLst>
        </pc:picChg>
      </pc:sldChg>
      <pc:sldChg chg="delSp del mod">
        <pc:chgData name="Dr. Shakeel Ahamad" userId="9249d400-d022-4ab2-b65c-e78473a4d045" providerId="ADAL" clId="{89916080-99CF-4CB6-8C7F-A17BA3C2EDB4}" dt="2024-01-31T06:40:48.826" v="612" actId="2696"/>
        <pc:sldMkLst>
          <pc:docMk/>
          <pc:sldMk cId="1877243694" sldId="1247"/>
        </pc:sldMkLst>
        <pc:picChg chg="del">
          <ac:chgData name="Dr. Shakeel Ahamad" userId="9249d400-d022-4ab2-b65c-e78473a4d045" providerId="ADAL" clId="{89916080-99CF-4CB6-8C7F-A17BA3C2EDB4}" dt="2024-01-31T06:34:12.472" v="604" actId="478"/>
          <ac:picMkLst>
            <pc:docMk/>
            <pc:sldMk cId="1877243694" sldId="1247"/>
            <ac:picMk id="8" creationId="{32FBF89A-56EC-5887-B432-A708A2AA2995}"/>
          </ac:picMkLst>
        </pc:picChg>
        <pc:picChg chg="del">
          <ac:chgData name="Dr. Shakeel Ahamad" userId="9249d400-d022-4ab2-b65c-e78473a4d045" providerId="ADAL" clId="{89916080-99CF-4CB6-8C7F-A17BA3C2EDB4}" dt="2024-01-31T06:34:10.511" v="603" actId="478"/>
          <ac:picMkLst>
            <pc:docMk/>
            <pc:sldMk cId="1877243694" sldId="1247"/>
            <ac:picMk id="10" creationId="{8B6AF328-85D6-DB4E-7390-1ECE0A58A7EA}"/>
          </ac:picMkLst>
        </pc:picChg>
      </pc:sldChg>
      <pc:sldChg chg="del">
        <pc:chgData name="Dr. Shakeel Ahamad" userId="9249d400-d022-4ab2-b65c-e78473a4d045" providerId="ADAL" clId="{89916080-99CF-4CB6-8C7F-A17BA3C2EDB4}" dt="2024-01-31T06:34:19.091" v="605" actId="2696"/>
        <pc:sldMkLst>
          <pc:docMk/>
          <pc:sldMk cId="2368448067" sldId="1248"/>
        </pc:sldMkLst>
      </pc:sldChg>
      <pc:sldChg chg="del">
        <pc:chgData name="Dr. Shakeel Ahamad" userId="9249d400-d022-4ab2-b65c-e78473a4d045" providerId="ADAL" clId="{89916080-99CF-4CB6-8C7F-A17BA3C2EDB4}" dt="2024-01-31T06:34:22.632" v="606" actId="47"/>
        <pc:sldMkLst>
          <pc:docMk/>
          <pc:sldMk cId="2504826059" sldId="1249"/>
        </pc:sldMkLst>
      </pc:sldChg>
      <pc:sldChg chg="del">
        <pc:chgData name="Dr. Shakeel Ahamad" userId="9249d400-d022-4ab2-b65c-e78473a4d045" providerId="ADAL" clId="{89916080-99CF-4CB6-8C7F-A17BA3C2EDB4}" dt="2024-01-31T06:34:23.595" v="607" actId="47"/>
        <pc:sldMkLst>
          <pc:docMk/>
          <pc:sldMk cId="1737641094" sldId="1250"/>
        </pc:sldMkLst>
      </pc:sldChg>
      <pc:sldChg chg="del">
        <pc:chgData name="Dr. Shakeel Ahamad" userId="9249d400-d022-4ab2-b65c-e78473a4d045" providerId="ADAL" clId="{89916080-99CF-4CB6-8C7F-A17BA3C2EDB4}" dt="2024-01-31T06:34:24.521" v="608" actId="47"/>
        <pc:sldMkLst>
          <pc:docMk/>
          <pc:sldMk cId="1556313695" sldId="1251"/>
        </pc:sldMkLst>
      </pc:sldChg>
      <pc:sldChg chg="del">
        <pc:chgData name="Dr. Shakeel Ahamad" userId="9249d400-d022-4ab2-b65c-e78473a4d045" providerId="ADAL" clId="{89916080-99CF-4CB6-8C7F-A17BA3C2EDB4}" dt="2024-01-31T06:34:25.241" v="609" actId="47"/>
        <pc:sldMkLst>
          <pc:docMk/>
          <pc:sldMk cId="4013441838" sldId="1252"/>
        </pc:sldMkLst>
      </pc:sldChg>
      <pc:sldChg chg="del">
        <pc:chgData name="Dr. Shakeel Ahamad" userId="9249d400-d022-4ab2-b65c-e78473a4d045" providerId="ADAL" clId="{89916080-99CF-4CB6-8C7F-A17BA3C2EDB4}" dt="2024-01-31T06:34:26.266" v="610" actId="47"/>
        <pc:sldMkLst>
          <pc:docMk/>
          <pc:sldMk cId="3706259809" sldId="1253"/>
        </pc:sldMkLst>
      </pc:sldChg>
      <pc:sldChg chg="del">
        <pc:chgData name="Dr. Shakeel Ahamad" userId="9249d400-d022-4ab2-b65c-e78473a4d045" providerId="ADAL" clId="{89916080-99CF-4CB6-8C7F-A17BA3C2EDB4}" dt="2024-01-31T06:34:27.202" v="611" actId="47"/>
        <pc:sldMkLst>
          <pc:docMk/>
          <pc:sldMk cId="738051116" sldId="1254"/>
        </pc:sldMkLst>
      </pc:sldChg>
      <pc:sldChg chg="delSp modSp mod">
        <pc:chgData name="Dr. Shakeel Ahamad" userId="9249d400-d022-4ab2-b65c-e78473a4d045" providerId="ADAL" clId="{89916080-99CF-4CB6-8C7F-A17BA3C2EDB4}" dt="2024-02-10T02:10:45.783" v="1327" actId="12"/>
        <pc:sldMkLst>
          <pc:docMk/>
          <pc:sldMk cId="3569245169" sldId="1256"/>
        </pc:sldMkLst>
        <pc:spChg chg="mod">
          <ac:chgData name="Dr. Shakeel Ahamad" userId="9249d400-d022-4ab2-b65c-e78473a4d045" providerId="ADAL" clId="{89916080-99CF-4CB6-8C7F-A17BA3C2EDB4}" dt="2024-02-10T02:10:45.783" v="1327" actId="12"/>
          <ac:spMkLst>
            <pc:docMk/>
            <pc:sldMk cId="3569245169" sldId="1256"/>
            <ac:spMk id="6" creationId="{FB84F610-F1EE-C444-A6F0-6570E1F1A381}"/>
          </ac:spMkLst>
        </pc:spChg>
        <pc:picChg chg="del">
          <ac:chgData name="Dr. Shakeel Ahamad" userId="9249d400-d022-4ab2-b65c-e78473a4d045" providerId="ADAL" clId="{89916080-99CF-4CB6-8C7F-A17BA3C2EDB4}" dt="2024-02-10T02:08:07.764" v="1251" actId="478"/>
          <ac:picMkLst>
            <pc:docMk/>
            <pc:sldMk cId="3569245169" sldId="1256"/>
            <ac:picMk id="11" creationId="{F2DC40ED-C8C8-06B8-FB52-FB092C78D4EA}"/>
          </ac:picMkLst>
        </pc:picChg>
      </pc:sldChg>
      <pc:sldChg chg="del">
        <pc:chgData name="Dr. Shakeel Ahamad" userId="9249d400-d022-4ab2-b65c-e78473a4d045" providerId="ADAL" clId="{89916080-99CF-4CB6-8C7F-A17BA3C2EDB4}" dt="2024-02-10T02:27:18" v="1452" actId="47"/>
        <pc:sldMkLst>
          <pc:docMk/>
          <pc:sldMk cId="1931633626" sldId="1258"/>
        </pc:sldMkLst>
      </pc:sldChg>
      <pc:sldChg chg="del">
        <pc:chgData name="Dr. Shakeel Ahamad" userId="9249d400-d022-4ab2-b65c-e78473a4d045" providerId="ADAL" clId="{89916080-99CF-4CB6-8C7F-A17BA3C2EDB4}" dt="2024-02-10T02:27:23.758" v="1453" actId="47"/>
        <pc:sldMkLst>
          <pc:docMk/>
          <pc:sldMk cId="2402686695" sldId="1259"/>
        </pc:sldMkLst>
      </pc:sldChg>
      <pc:sldChg chg="del">
        <pc:chgData name="Dr. Shakeel Ahamad" userId="9249d400-d022-4ab2-b65c-e78473a4d045" providerId="ADAL" clId="{89916080-99CF-4CB6-8C7F-A17BA3C2EDB4}" dt="2024-02-10T02:27:24.840" v="1454" actId="47"/>
        <pc:sldMkLst>
          <pc:docMk/>
          <pc:sldMk cId="2296011171" sldId="1260"/>
        </pc:sldMkLst>
      </pc:sldChg>
      <pc:sldChg chg="modSp add del mod ord">
        <pc:chgData name="Dr. Shakeel Ahamad" userId="9249d400-d022-4ab2-b65c-e78473a4d045" providerId="ADAL" clId="{89916080-99CF-4CB6-8C7F-A17BA3C2EDB4}" dt="2024-02-10T02:27:56.686" v="1459" actId="14100"/>
        <pc:sldMkLst>
          <pc:docMk/>
          <pc:sldMk cId="1066744098" sldId="1261"/>
        </pc:sldMkLst>
        <pc:picChg chg="mod">
          <ac:chgData name="Dr. Shakeel Ahamad" userId="9249d400-d022-4ab2-b65c-e78473a4d045" providerId="ADAL" clId="{89916080-99CF-4CB6-8C7F-A17BA3C2EDB4}" dt="2024-02-10T02:27:56.686" v="1459" actId="14100"/>
          <ac:picMkLst>
            <pc:docMk/>
            <pc:sldMk cId="1066744098" sldId="1261"/>
            <ac:picMk id="9" creationId="{C843F5D1-5EA0-6360-EAC2-874C5DA9810D}"/>
          </ac:picMkLst>
        </pc:picChg>
      </pc:sldChg>
      <pc:sldChg chg="addSp delSp modSp mod">
        <pc:chgData name="Dr. Shakeel Ahamad" userId="9249d400-d022-4ab2-b65c-e78473a4d045" providerId="ADAL" clId="{89916080-99CF-4CB6-8C7F-A17BA3C2EDB4}" dt="2024-02-10T02:32:51.443" v="1489" actId="14100"/>
        <pc:sldMkLst>
          <pc:docMk/>
          <pc:sldMk cId="3147859549" sldId="1262"/>
        </pc:sldMkLst>
        <pc:picChg chg="del mod">
          <ac:chgData name="Dr. Shakeel Ahamad" userId="9249d400-d022-4ab2-b65c-e78473a4d045" providerId="ADAL" clId="{89916080-99CF-4CB6-8C7F-A17BA3C2EDB4}" dt="2024-02-10T02:32:39.298" v="1484" actId="478"/>
          <ac:picMkLst>
            <pc:docMk/>
            <pc:sldMk cId="3147859549" sldId="1262"/>
            <ac:picMk id="8" creationId="{3A873392-65A4-720F-85D3-732EE5D9C540}"/>
          </ac:picMkLst>
        </pc:picChg>
        <pc:picChg chg="add mod">
          <ac:chgData name="Dr. Shakeel Ahamad" userId="9249d400-d022-4ab2-b65c-e78473a4d045" providerId="ADAL" clId="{89916080-99CF-4CB6-8C7F-A17BA3C2EDB4}" dt="2024-02-10T02:32:51.443" v="1489" actId="14100"/>
          <ac:picMkLst>
            <pc:docMk/>
            <pc:sldMk cId="3147859549" sldId="1262"/>
            <ac:picMk id="9" creationId="{DBE4D81C-1600-AA4D-565B-D685F79A563F}"/>
          </ac:picMkLst>
        </pc:picChg>
      </pc:sldChg>
      <pc:sldChg chg="addSp delSp modSp mod">
        <pc:chgData name="Dr. Shakeel Ahamad" userId="9249d400-d022-4ab2-b65c-e78473a4d045" providerId="ADAL" clId="{89916080-99CF-4CB6-8C7F-A17BA3C2EDB4}" dt="2024-02-10T02:13:03.581" v="1361" actId="20577"/>
        <pc:sldMkLst>
          <pc:docMk/>
          <pc:sldMk cId="2981798318" sldId="1263"/>
        </pc:sldMkLst>
        <pc:spChg chg="add mod">
          <ac:chgData name="Dr. Shakeel Ahamad" userId="9249d400-d022-4ab2-b65c-e78473a4d045" providerId="ADAL" clId="{89916080-99CF-4CB6-8C7F-A17BA3C2EDB4}" dt="2024-02-10T02:13:03.581" v="1361" actId="20577"/>
          <ac:spMkLst>
            <pc:docMk/>
            <pc:sldMk cId="2981798318" sldId="1263"/>
            <ac:spMk id="8" creationId="{6686F7B6-7C89-C9AD-9416-5D53D7366B74}"/>
          </ac:spMkLst>
        </pc:spChg>
        <pc:picChg chg="del">
          <ac:chgData name="Dr. Shakeel Ahamad" userId="9249d400-d022-4ab2-b65c-e78473a4d045" providerId="ADAL" clId="{89916080-99CF-4CB6-8C7F-A17BA3C2EDB4}" dt="2024-02-10T02:11:29.173" v="1329" actId="478"/>
          <ac:picMkLst>
            <pc:docMk/>
            <pc:sldMk cId="2981798318" sldId="1263"/>
            <ac:picMk id="9" creationId="{B0BAA237-FB7B-45BA-E254-5905D84E0A80}"/>
          </ac:picMkLst>
        </pc:picChg>
      </pc:sldChg>
      <pc:sldChg chg="modSp mod">
        <pc:chgData name="Dr. Shakeel Ahamad" userId="9249d400-d022-4ab2-b65c-e78473a4d045" providerId="ADAL" clId="{89916080-99CF-4CB6-8C7F-A17BA3C2EDB4}" dt="2024-01-30T04:58:59.716" v="201" actId="207"/>
        <pc:sldMkLst>
          <pc:docMk/>
          <pc:sldMk cId="3593742149" sldId="1273"/>
        </pc:sldMkLst>
        <pc:spChg chg="mod">
          <ac:chgData name="Dr. Shakeel Ahamad" userId="9249d400-d022-4ab2-b65c-e78473a4d045" providerId="ADAL" clId="{89916080-99CF-4CB6-8C7F-A17BA3C2EDB4}" dt="2024-01-30T04:58:59.716" v="201" actId="207"/>
          <ac:spMkLst>
            <pc:docMk/>
            <pc:sldMk cId="3593742149" sldId="1273"/>
            <ac:spMk id="9" creationId="{01CA5AB5-950C-251C-BBE7-B04FF956637B}"/>
          </ac:spMkLst>
        </pc:spChg>
      </pc:sldChg>
      <pc:sldChg chg="del">
        <pc:chgData name="Dr. Shakeel Ahamad" userId="9249d400-d022-4ab2-b65c-e78473a4d045" providerId="ADAL" clId="{89916080-99CF-4CB6-8C7F-A17BA3C2EDB4}" dt="2024-02-05T09:26:05.878" v="739" actId="47"/>
        <pc:sldMkLst>
          <pc:docMk/>
          <pc:sldMk cId="3395458471" sldId="1274"/>
        </pc:sldMkLst>
      </pc:sldChg>
      <pc:sldChg chg="del">
        <pc:chgData name="Dr. Shakeel Ahamad" userId="9249d400-d022-4ab2-b65c-e78473a4d045" providerId="ADAL" clId="{89916080-99CF-4CB6-8C7F-A17BA3C2EDB4}" dt="2024-02-05T09:26:07.247" v="740" actId="47"/>
        <pc:sldMkLst>
          <pc:docMk/>
          <pc:sldMk cId="1317102596" sldId="1275"/>
        </pc:sldMkLst>
      </pc:sldChg>
      <pc:sldChg chg="del">
        <pc:chgData name="Dr. Shakeel Ahamad" userId="9249d400-d022-4ab2-b65c-e78473a4d045" providerId="ADAL" clId="{89916080-99CF-4CB6-8C7F-A17BA3C2EDB4}" dt="2024-02-05T09:26:07.954" v="741" actId="47"/>
        <pc:sldMkLst>
          <pc:docMk/>
          <pc:sldMk cId="2534816880" sldId="1276"/>
        </pc:sldMkLst>
      </pc:sldChg>
      <pc:sldChg chg="del">
        <pc:chgData name="Dr. Shakeel Ahamad" userId="9249d400-d022-4ab2-b65c-e78473a4d045" providerId="ADAL" clId="{89916080-99CF-4CB6-8C7F-A17BA3C2EDB4}" dt="2024-02-05T09:26:08.485" v="742" actId="47"/>
        <pc:sldMkLst>
          <pc:docMk/>
          <pc:sldMk cId="1553705167" sldId="1277"/>
        </pc:sldMkLst>
      </pc:sldChg>
      <pc:sldChg chg="del">
        <pc:chgData name="Dr. Shakeel Ahamad" userId="9249d400-d022-4ab2-b65c-e78473a4d045" providerId="ADAL" clId="{89916080-99CF-4CB6-8C7F-A17BA3C2EDB4}" dt="2024-02-05T09:26:09.087" v="743" actId="47"/>
        <pc:sldMkLst>
          <pc:docMk/>
          <pc:sldMk cId="1527985733" sldId="1278"/>
        </pc:sldMkLst>
      </pc:sldChg>
      <pc:sldChg chg="modSp del mod">
        <pc:chgData name="Dr. Shakeel Ahamad" userId="9249d400-d022-4ab2-b65c-e78473a4d045" providerId="ADAL" clId="{89916080-99CF-4CB6-8C7F-A17BA3C2EDB4}" dt="2024-02-05T09:26:09.627" v="744" actId="47"/>
        <pc:sldMkLst>
          <pc:docMk/>
          <pc:sldMk cId="1853297728" sldId="1279"/>
        </pc:sldMkLst>
        <pc:spChg chg="mod">
          <ac:chgData name="Dr. Shakeel Ahamad" userId="9249d400-d022-4ab2-b65c-e78473a4d045" providerId="ADAL" clId="{89916080-99CF-4CB6-8C7F-A17BA3C2EDB4}" dt="2024-01-30T04:52:28.807" v="47" actId="14100"/>
          <ac:spMkLst>
            <pc:docMk/>
            <pc:sldMk cId="1853297728" sldId="1279"/>
            <ac:spMk id="8" creationId="{F89D25DD-F30B-BAD3-253A-4E25B1D21DC8}"/>
          </ac:spMkLst>
        </pc:spChg>
      </pc:sldChg>
      <pc:sldChg chg="del">
        <pc:chgData name="Dr. Shakeel Ahamad" userId="9249d400-d022-4ab2-b65c-e78473a4d045" providerId="ADAL" clId="{89916080-99CF-4CB6-8C7F-A17BA3C2EDB4}" dt="2024-02-05T09:26:10.178" v="745" actId="47"/>
        <pc:sldMkLst>
          <pc:docMk/>
          <pc:sldMk cId="2294910017" sldId="1280"/>
        </pc:sldMkLst>
      </pc:sldChg>
      <pc:sldChg chg="del">
        <pc:chgData name="Dr. Shakeel Ahamad" userId="9249d400-d022-4ab2-b65c-e78473a4d045" providerId="ADAL" clId="{89916080-99CF-4CB6-8C7F-A17BA3C2EDB4}" dt="2024-02-05T09:26:10.948" v="746" actId="47"/>
        <pc:sldMkLst>
          <pc:docMk/>
          <pc:sldMk cId="2963451251" sldId="1281"/>
        </pc:sldMkLst>
      </pc:sldChg>
      <pc:sldChg chg="del">
        <pc:chgData name="Dr. Shakeel Ahamad" userId="9249d400-d022-4ab2-b65c-e78473a4d045" providerId="ADAL" clId="{89916080-99CF-4CB6-8C7F-A17BA3C2EDB4}" dt="2024-02-05T09:26:11.546" v="747" actId="47"/>
        <pc:sldMkLst>
          <pc:docMk/>
          <pc:sldMk cId="3486195468" sldId="1282"/>
        </pc:sldMkLst>
      </pc:sldChg>
      <pc:sldChg chg="del">
        <pc:chgData name="Dr. Shakeel Ahamad" userId="9249d400-d022-4ab2-b65c-e78473a4d045" providerId="ADAL" clId="{89916080-99CF-4CB6-8C7F-A17BA3C2EDB4}" dt="2024-02-05T09:26:12.510" v="748" actId="47"/>
        <pc:sldMkLst>
          <pc:docMk/>
          <pc:sldMk cId="2194498352" sldId="1283"/>
        </pc:sldMkLst>
      </pc:sldChg>
      <pc:sldChg chg="del">
        <pc:chgData name="Dr. Shakeel Ahamad" userId="9249d400-d022-4ab2-b65c-e78473a4d045" providerId="ADAL" clId="{89916080-99CF-4CB6-8C7F-A17BA3C2EDB4}" dt="2024-02-05T09:26:13.390" v="749" actId="47"/>
        <pc:sldMkLst>
          <pc:docMk/>
          <pc:sldMk cId="977662007" sldId="1284"/>
        </pc:sldMkLst>
      </pc:sldChg>
      <pc:sldChg chg="del">
        <pc:chgData name="Dr. Shakeel Ahamad" userId="9249d400-d022-4ab2-b65c-e78473a4d045" providerId="ADAL" clId="{89916080-99CF-4CB6-8C7F-A17BA3C2EDB4}" dt="2024-02-05T09:26:13.882" v="750" actId="47"/>
        <pc:sldMkLst>
          <pc:docMk/>
          <pc:sldMk cId="3886034923" sldId="1285"/>
        </pc:sldMkLst>
      </pc:sldChg>
      <pc:sldChg chg="del">
        <pc:chgData name="Dr. Shakeel Ahamad" userId="9249d400-d022-4ab2-b65c-e78473a4d045" providerId="ADAL" clId="{89916080-99CF-4CB6-8C7F-A17BA3C2EDB4}" dt="2024-02-05T09:26:14.433" v="751" actId="47"/>
        <pc:sldMkLst>
          <pc:docMk/>
          <pc:sldMk cId="1949579273" sldId="1286"/>
        </pc:sldMkLst>
      </pc:sldChg>
      <pc:sldChg chg="del">
        <pc:chgData name="Dr. Shakeel Ahamad" userId="9249d400-d022-4ab2-b65c-e78473a4d045" providerId="ADAL" clId="{89916080-99CF-4CB6-8C7F-A17BA3C2EDB4}" dt="2024-02-05T09:26:15.328" v="752" actId="47"/>
        <pc:sldMkLst>
          <pc:docMk/>
          <pc:sldMk cId="1799431180" sldId="1287"/>
        </pc:sldMkLst>
      </pc:sldChg>
      <pc:sldChg chg="del">
        <pc:chgData name="Dr. Shakeel Ahamad" userId="9249d400-d022-4ab2-b65c-e78473a4d045" providerId="ADAL" clId="{89916080-99CF-4CB6-8C7F-A17BA3C2EDB4}" dt="2024-02-05T09:26:15.814" v="753" actId="47"/>
        <pc:sldMkLst>
          <pc:docMk/>
          <pc:sldMk cId="3713341141" sldId="1288"/>
        </pc:sldMkLst>
      </pc:sldChg>
      <pc:sldChg chg="del">
        <pc:chgData name="Dr. Shakeel Ahamad" userId="9249d400-d022-4ab2-b65c-e78473a4d045" providerId="ADAL" clId="{89916080-99CF-4CB6-8C7F-A17BA3C2EDB4}" dt="2024-02-05T09:26:16.290" v="754" actId="47"/>
        <pc:sldMkLst>
          <pc:docMk/>
          <pc:sldMk cId="889741675" sldId="1289"/>
        </pc:sldMkLst>
      </pc:sldChg>
      <pc:sldChg chg="del">
        <pc:chgData name="Dr. Shakeel Ahamad" userId="9249d400-d022-4ab2-b65c-e78473a4d045" providerId="ADAL" clId="{89916080-99CF-4CB6-8C7F-A17BA3C2EDB4}" dt="2024-02-05T09:26:16.730" v="755" actId="47"/>
        <pc:sldMkLst>
          <pc:docMk/>
          <pc:sldMk cId="3006184404" sldId="1290"/>
        </pc:sldMkLst>
      </pc:sldChg>
      <pc:sldChg chg="del">
        <pc:chgData name="Dr. Shakeel Ahamad" userId="9249d400-d022-4ab2-b65c-e78473a4d045" providerId="ADAL" clId="{89916080-99CF-4CB6-8C7F-A17BA3C2EDB4}" dt="2024-02-05T09:26:17.232" v="756" actId="47"/>
        <pc:sldMkLst>
          <pc:docMk/>
          <pc:sldMk cId="171319334" sldId="1291"/>
        </pc:sldMkLst>
      </pc:sldChg>
      <pc:sldChg chg="del">
        <pc:chgData name="Dr. Shakeel Ahamad" userId="9249d400-d022-4ab2-b65c-e78473a4d045" providerId="ADAL" clId="{89916080-99CF-4CB6-8C7F-A17BA3C2EDB4}" dt="2024-02-05T09:26:18.411" v="757" actId="47"/>
        <pc:sldMkLst>
          <pc:docMk/>
          <pc:sldMk cId="2136906511" sldId="1292"/>
        </pc:sldMkLst>
      </pc:sldChg>
      <pc:sldChg chg="del">
        <pc:chgData name="Dr. Shakeel Ahamad" userId="9249d400-d022-4ab2-b65c-e78473a4d045" providerId="ADAL" clId="{89916080-99CF-4CB6-8C7F-A17BA3C2EDB4}" dt="2024-02-05T09:26:19.134" v="758" actId="47"/>
        <pc:sldMkLst>
          <pc:docMk/>
          <pc:sldMk cId="1005664031" sldId="1293"/>
        </pc:sldMkLst>
      </pc:sldChg>
      <pc:sldChg chg="del">
        <pc:chgData name="Dr. Shakeel Ahamad" userId="9249d400-d022-4ab2-b65c-e78473a4d045" providerId="ADAL" clId="{89916080-99CF-4CB6-8C7F-A17BA3C2EDB4}" dt="2024-02-05T09:26:23.844" v="759" actId="47"/>
        <pc:sldMkLst>
          <pc:docMk/>
          <pc:sldMk cId="2805827686" sldId="1294"/>
        </pc:sldMkLst>
      </pc:sldChg>
      <pc:sldChg chg="del">
        <pc:chgData name="Dr. Shakeel Ahamad" userId="9249d400-d022-4ab2-b65c-e78473a4d045" providerId="ADAL" clId="{89916080-99CF-4CB6-8C7F-A17BA3C2EDB4}" dt="2024-02-05T09:26:27.317" v="760" actId="47"/>
        <pc:sldMkLst>
          <pc:docMk/>
          <pc:sldMk cId="3412904259" sldId="1295"/>
        </pc:sldMkLst>
      </pc:sldChg>
      <pc:sldChg chg="del">
        <pc:chgData name="Dr. Shakeel Ahamad" userId="9249d400-d022-4ab2-b65c-e78473a4d045" providerId="ADAL" clId="{89916080-99CF-4CB6-8C7F-A17BA3C2EDB4}" dt="2024-02-05T09:26:30.588" v="761" actId="47"/>
        <pc:sldMkLst>
          <pc:docMk/>
          <pc:sldMk cId="3509553937" sldId="1296"/>
        </pc:sldMkLst>
      </pc:sldChg>
      <pc:sldChg chg="del">
        <pc:chgData name="Dr. Shakeel Ahamad" userId="9249d400-d022-4ab2-b65c-e78473a4d045" providerId="ADAL" clId="{89916080-99CF-4CB6-8C7F-A17BA3C2EDB4}" dt="2024-02-05T14:34:01.463" v="831" actId="47"/>
        <pc:sldMkLst>
          <pc:docMk/>
          <pc:sldMk cId="25657907" sldId="1300"/>
        </pc:sldMkLst>
      </pc:sldChg>
      <pc:sldChg chg="del">
        <pc:chgData name="Dr. Shakeel Ahamad" userId="9249d400-d022-4ab2-b65c-e78473a4d045" providerId="ADAL" clId="{89916080-99CF-4CB6-8C7F-A17BA3C2EDB4}" dt="2024-02-05T14:34:03.981" v="832" actId="47"/>
        <pc:sldMkLst>
          <pc:docMk/>
          <pc:sldMk cId="3007257726" sldId="1301"/>
        </pc:sldMkLst>
      </pc:sldChg>
      <pc:sldChg chg="del">
        <pc:chgData name="Dr. Shakeel Ahamad" userId="9249d400-d022-4ab2-b65c-e78473a4d045" providerId="ADAL" clId="{89916080-99CF-4CB6-8C7F-A17BA3C2EDB4}" dt="2024-02-05T14:34:06.225" v="833" actId="47"/>
        <pc:sldMkLst>
          <pc:docMk/>
          <pc:sldMk cId="669392781" sldId="1302"/>
        </pc:sldMkLst>
      </pc:sldChg>
      <pc:sldChg chg="del">
        <pc:chgData name="Dr. Shakeel Ahamad" userId="9249d400-d022-4ab2-b65c-e78473a4d045" providerId="ADAL" clId="{89916080-99CF-4CB6-8C7F-A17BA3C2EDB4}" dt="2024-02-05T14:33:55.080" v="830" actId="47"/>
        <pc:sldMkLst>
          <pc:docMk/>
          <pc:sldMk cId="21531479" sldId="1303"/>
        </pc:sldMkLst>
      </pc:sldChg>
      <pc:sldChg chg="del">
        <pc:chgData name="Dr. Shakeel Ahamad" userId="9249d400-d022-4ab2-b65c-e78473a4d045" providerId="ADAL" clId="{89916080-99CF-4CB6-8C7F-A17BA3C2EDB4}" dt="2024-02-05T14:33:52.667" v="829" actId="47"/>
        <pc:sldMkLst>
          <pc:docMk/>
          <pc:sldMk cId="3349755123" sldId="1304"/>
        </pc:sldMkLst>
      </pc:sldChg>
      <pc:sldChg chg="del">
        <pc:chgData name="Dr. Shakeel Ahamad" userId="9249d400-d022-4ab2-b65c-e78473a4d045" providerId="ADAL" clId="{89916080-99CF-4CB6-8C7F-A17BA3C2EDB4}" dt="2024-02-05T14:33:50.083" v="828" actId="47"/>
        <pc:sldMkLst>
          <pc:docMk/>
          <pc:sldMk cId="8515523" sldId="1305"/>
        </pc:sldMkLst>
      </pc:sldChg>
      <pc:sldChg chg="del">
        <pc:chgData name="Dr. Shakeel Ahamad" userId="9249d400-d022-4ab2-b65c-e78473a4d045" providerId="ADAL" clId="{89916080-99CF-4CB6-8C7F-A17BA3C2EDB4}" dt="2024-02-05T14:33:35.246" v="826" actId="47"/>
        <pc:sldMkLst>
          <pc:docMk/>
          <pc:sldMk cId="1280688592" sldId="1306"/>
        </pc:sldMkLst>
      </pc:sldChg>
      <pc:sldChg chg="del">
        <pc:chgData name="Dr. Shakeel Ahamad" userId="9249d400-d022-4ab2-b65c-e78473a4d045" providerId="ADAL" clId="{89916080-99CF-4CB6-8C7F-A17BA3C2EDB4}" dt="2024-02-05T14:33:38.216" v="827" actId="47"/>
        <pc:sldMkLst>
          <pc:docMk/>
          <pc:sldMk cId="3723184713" sldId="1307"/>
        </pc:sldMkLst>
      </pc:sldChg>
      <pc:sldChg chg="delSp modSp mod">
        <pc:chgData name="Dr. Shakeel Ahamad" userId="9249d400-d022-4ab2-b65c-e78473a4d045" providerId="ADAL" clId="{89916080-99CF-4CB6-8C7F-A17BA3C2EDB4}" dt="2024-02-05T14:37:40.892" v="836" actId="20577"/>
        <pc:sldMkLst>
          <pc:docMk/>
          <pc:sldMk cId="3318014553" sldId="1308"/>
        </pc:sldMkLst>
        <pc:spChg chg="mod">
          <ac:chgData name="Dr. Shakeel Ahamad" userId="9249d400-d022-4ab2-b65c-e78473a4d045" providerId="ADAL" clId="{89916080-99CF-4CB6-8C7F-A17BA3C2EDB4}" dt="2024-01-30T05:19:04.187" v="202" actId="113"/>
          <ac:spMkLst>
            <pc:docMk/>
            <pc:sldMk cId="3318014553" sldId="1308"/>
            <ac:spMk id="6" creationId="{6E0BE61D-12D4-3674-0D89-587C2D6AC544}"/>
          </ac:spMkLst>
        </pc:spChg>
        <pc:spChg chg="mod">
          <ac:chgData name="Dr. Shakeel Ahamad" userId="9249d400-d022-4ab2-b65c-e78473a4d045" providerId="ADAL" clId="{89916080-99CF-4CB6-8C7F-A17BA3C2EDB4}" dt="2024-02-05T14:37:40.892" v="836" actId="20577"/>
          <ac:spMkLst>
            <pc:docMk/>
            <pc:sldMk cId="3318014553" sldId="1308"/>
            <ac:spMk id="8" creationId="{A4123BE5-05DD-3CEC-8BDD-E2E83454E14A}"/>
          </ac:spMkLst>
        </pc:spChg>
        <pc:spChg chg="del mod">
          <ac:chgData name="Dr. Shakeel Ahamad" userId="9249d400-d022-4ab2-b65c-e78473a4d045" providerId="ADAL" clId="{89916080-99CF-4CB6-8C7F-A17BA3C2EDB4}" dt="2024-02-05T14:28:07.927" v="781"/>
          <ac:spMkLst>
            <pc:docMk/>
            <pc:sldMk cId="3318014553" sldId="1308"/>
            <ac:spMk id="10" creationId="{666B0F82-323B-EE6E-0C9E-9533BAD884DF}"/>
          </ac:spMkLst>
        </pc:spChg>
      </pc:sldChg>
      <pc:sldChg chg="delSp modSp del mod">
        <pc:chgData name="Dr. Shakeel Ahamad" userId="9249d400-d022-4ab2-b65c-e78473a4d045" providerId="ADAL" clId="{89916080-99CF-4CB6-8C7F-A17BA3C2EDB4}" dt="2024-02-05T14:31:11.833" v="813" actId="47"/>
        <pc:sldMkLst>
          <pc:docMk/>
          <pc:sldMk cId="2563429663" sldId="1309"/>
        </pc:sldMkLst>
        <pc:spChg chg="mod">
          <ac:chgData name="Dr. Shakeel Ahamad" userId="9249d400-d022-4ab2-b65c-e78473a4d045" providerId="ADAL" clId="{89916080-99CF-4CB6-8C7F-A17BA3C2EDB4}" dt="2024-01-30T05:20:05.251" v="231" actId="14100"/>
          <ac:spMkLst>
            <pc:docMk/>
            <pc:sldMk cId="2563429663" sldId="1309"/>
            <ac:spMk id="6" creationId="{6E0BE61D-12D4-3674-0D89-587C2D6AC544}"/>
          </ac:spMkLst>
        </pc:spChg>
        <pc:spChg chg="del mod">
          <ac:chgData name="Dr. Shakeel Ahamad" userId="9249d400-d022-4ab2-b65c-e78473a4d045" providerId="ADAL" clId="{89916080-99CF-4CB6-8C7F-A17BA3C2EDB4}" dt="2024-02-05T14:29:37.629" v="791"/>
          <ac:spMkLst>
            <pc:docMk/>
            <pc:sldMk cId="2563429663" sldId="1309"/>
            <ac:spMk id="10" creationId="{666B0F82-323B-EE6E-0C9E-9533BAD884DF}"/>
          </ac:spMkLst>
        </pc:spChg>
      </pc:sldChg>
      <pc:sldChg chg="delSp modSp del mod">
        <pc:chgData name="Dr. Shakeel Ahamad" userId="9249d400-d022-4ab2-b65c-e78473a4d045" providerId="ADAL" clId="{89916080-99CF-4CB6-8C7F-A17BA3C2EDB4}" dt="2024-02-05T14:31:09.313" v="812" actId="47"/>
        <pc:sldMkLst>
          <pc:docMk/>
          <pc:sldMk cId="1452353771" sldId="1310"/>
        </pc:sldMkLst>
        <pc:spChg chg="mod">
          <ac:chgData name="Dr. Shakeel Ahamad" userId="9249d400-d022-4ab2-b65c-e78473a4d045" providerId="ADAL" clId="{89916080-99CF-4CB6-8C7F-A17BA3C2EDB4}" dt="2024-01-30T05:20:22.825" v="233" actId="113"/>
          <ac:spMkLst>
            <pc:docMk/>
            <pc:sldMk cId="1452353771" sldId="1310"/>
            <ac:spMk id="6" creationId="{6E0BE61D-12D4-3674-0D89-587C2D6AC544}"/>
          </ac:spMkLst>
        </pc:spChg>
        <pc:spChg chg="del mod">
          <ac:chgData name="Dr. Shakeel Ahamad" userId="9249d400-d022-4ab2-b65c-e78473a4d045" providerId="ADAL" clId="{89916080-99CF-4CB6-8C7F-A17BA3C2EDB4}" dt="2024-02-05T14:30:13.926" v="799"/>
          <ac:spMkLst>
            <pc:docMk/>
            <pc:sldMk cId="1452353771" sldId="1310"/>
            <ac:spMk id="9" creationId="{12D4FDCF-A4B9-B64A-B388-DA97CD193BAD}"/>
          </ac:spMkLst>
        </pc:spChg>
      </pc:sldChg>
      <pc:sldChg chg="delSp modSp del mod">
        <pc:chgData name="Dr. Shakeel Ahamad" userId="9249d400-d022-4ab2-b65c-e78473a4d045" providerId="ADAL" clId="{89916080-99CF-4CB6-8C7F-A17BA3C2EDB4}" dt="2024-02-05T14:31:56.980" v="824" actId="47"/>
        <pc:sldMkLst>
          <pc:docMk/>
          <pc:sldMk cId="2067836330" sldId="1311"/>
        </pc:sldMkLst>
        <pc:spChg chg="mod">
          <ac:chgData name="Dr. Shakeel Ahamad" userId="9249d400-d022-4ab2-b65c-e78473a4d045" providerId="ADAL" clId="{89916080-99CF-4CB6-8C7F-A17BA3C2EDB4}" dt="2024-01-30T05:21:22.896" v="236" actId="255"/>
          <ac:spMkLst>
            <pc:docMk/>
            <pc:sldMk cId="2067836330" sldId="1311"/>
            <ac:spMk id="6" creationId="{6E0BE61D-12D4-3674-0D89-587C2D6AC544}"/>
          </ac:spMkLst>
        </pc:spChg>
        <pc:spChg chg="del mod">
          <ac:chgData name="Dr. Shakeel Ahamad" userId="9249d400-d022-4ab2-b65c-e78473a4d045" providerId="ADAL" clId="{89916080-99CF-4CB6-8C7F-A17BA3C2EDB4}" dt="2024-02-05T14:31:32.588" v="816"/>
          <ac:spMkLst>
            <pc:docMk/>
            <pc:sldMk cId="2067836330" sldId="1311"/>
            <ac:spMk id="9" creationId="{12D4FDCF-A4B9-B64A-B388-DA97CD193BAD}"/>
          </ac:spMkLst>
        </pc:spChg>
      </pc:sldChg>
      <pc:sldChg chg="modSp mod">
        <pc:chgData name="Dr. Shakeel Ahamad" userId="9249d400-d022-4ab2-b65c-e78473a4d045" providerId="ADAL" clId="{89916080-99CF-4CB6-8C7F-A17BA3C2EDB4}" dt="2024-02-05T14:32:16.969" v="825" actId="12"/>
        <pc:sldMkLst>
          <pc:docMk/>
          <pc:sldMk cId="4121860582" sldId="1312"/>
        </pc:sldMkLst>
        <pc:spChg chg="mod">
          <ac:chgData name="Dr. Shakeel Ahamad" userId="9249d400-d022-4ab2-b65c-e78473a4d045" providerId="ADAL" clId="{89916080-99CF-4CB6-8C7F-A17BA3C2EDB4}" dt="2024-01-30T05:24:42.631" v="238" actId="255"/>
          <ac:spMkLst>
            <pc:docMk/>
            <pc:sldMk cId="4121860582" sldId="1312"/>
            <ac:spMk id="6" creationId="{6E0BE61D-12D4-3674-0D89-587C2D6AC544}"/>
          </ac:spMkLst>
        </pc:spChg>
        <pc:spChg chg="mod">
          <ac:chgData name="Dr. Shakeel Ahamad" userId="9249d400-d022-4ab2-b65c-e78473a4d045" providerId="ADAL" clId="{89916080-99CF-4CB6-8C7F-A17BA3C2EDB4}" dt="2024-02-05T14:32:16.969" v="825" actId="12"/>
          <ac:spMkLst>
            <pc:docMk/>
            <pc:sldMk cId="4121860582" sldId="1312"/>
            <ac:spMk id="9" creationId="{12D4FDCF-A4B9-B64A-B388-DA97CD193BAD}"/>
          </ac:spMkLst>
        </pc:spChg>
      </pc:sldChg>
      <pc:sldChg chg="modSp mod">
        <pc:chgData name="Dr. Shakeel Ahamad" userId="9249d400-d022-4ab2-b65c-e78473a4d045" providerId="ADAL" clId="{89916080-99CF-4CB6-8C7F-A17BA3C2EDB4}" dt="2024-01-30T06:25:56.978" v="275" actId="207"/>
        <pc:sldMkLst>
          <pc:docMk/>
          <pc:sldMk cId="1102925641" sldId="1313"/>
        </pc:sldMkLst>
        <pc:spChg chg="mod">
          <ac:chgData name="Dr. Shakeel Ahamad" userId="9249d400-d022-4ab2-b65c-e78473a4d045" providerId="ADAL" clId="{89916080-99CF-4CB6-8C7F-A17BA3C2EDB4}" dt="2024-01-30T06:25:56.978" v="275" actId="207"/>
          <ac:spMkLst>
            <pc:docMk/>
            <pc:sldMk cId="1102925641" sldId="1313"/>
            <ac:spMk id="11" creationId="{67887E96-67FF-ADA4-F244-490C908355FF}"/>
          </ac:spMkLst>
        </pc:spChg>
      </pc:sldChg>
      <pc:sldChg chg="add del">
        <pc:chgData name="Dr. Shakeel Ahamad" userId="9249d400-d022-4ab2-b65c-e78473a4d045" providerId="ADAL" clId="{89916080-99CF-4CB6-8C7F-A17BA3C2EDB4}" dt="2024-02-10T02:28:43.324" v="1465" actId="47"/>
        <pc:sldMkLst>
          <pc:docMk/>
          <pc:sldMk cId="888770083" sldId="1314"/>
        </pc:sldMkLst>
      </pc:sldChg>
      <pc:sldChg chg="del">
        <pc:chgData name="Dr. Shakeel Ahamad" userId="9249d400-d022-4ab2-b65c-e78473a4d045" providerId="ADAL" clId="{89916080-99CF-4CB6-8C7F-A17BA3C2EDB4}" dt="2024-02-10T02:28:34.742" v="1463" actId="47"/>
        <pc:sldMkLst>
          <pc:docMk/>
          <pc:sldMk cId="1565964890" sldId="1315"/>
        </pc:sldMkLst>
      </pc:sldChg>
      <pc:sldChg chg="modSp mod">
        <pc:chgData name="Dr. Shakeel Ahamad" userId="9249d400-d022-4ab2-b65c-e78473a4d045" providerId="ADAL" clId="{89916080-99CF-4CB6-8C7F-A17BA3C2EDB4}" dt="2024-01-31T09:15:45.813" v="698" actId="20577"/>
        <pc:sldMkLst>
          <pc:docMk/>
          <pc:sldMk cId="3405341258" sldId="1336"/>
        </pc:sldMkLst>
        <pc:spChg chg="mod">
          <ac:chgData name="Dr. Shakeel Ahamad" userId="9249d400-d022-4ab2-b65c-e78473a4d045" providerId="ADAL" clId="{89916080-99CF-4CB6-8C7F-A17BA3C2EDB4}" dt="2024-01-31T09:15:45.813" v="698" actId="20577"/>
          <ac:spMkLst>
            <pc:docMk/>
            <pc:sldMk cId="3405341258" sldId="1336"/>
            <ac:spMk id="2" creationId="{00000000-0000-0000-0000-000000000000}"/>
          </ac:spMkLst>
        </pc:spChg>
        <pc:spChg chg="mod">
          <ac:chgData name="Dr. Shakeel Ahamad" userId="9249d400-d022-4ab2-b65c-e78473a4d045" providerId="ADAL" clId="{89916080-99CF-4CB6-8C7F-A17BA3C2EDB4}" dt="2024-01-31T05:32:49.848" v="339" actId="207"/>
          <ac:spMkLst>
            <pc:docMk/>
            <pc:sldMk cId="3405341258" sldId="1336"/>
            <ac:spMk id="9" creationId="{16D4E947-5EEA-7C52-D531-4E1BDF8B36D2}"/>
          </ac:spMkLst>
        </pc:spChg>
      </pc:sldChg>
      <pc:sldChg chg="del">
        <pc:chgData name="Dr. Shakeel Ahamad" userId="9249d400-d022-4ab2-b65c-e78473a4d045" providerId="ADAL" clId="{89916080-99CF-4CB6-8C7F-A17BA3C2EDB4}" dt="2024-02-09T05:23:08.591" v="1231" actId="47"/>
        <pc:sldMkLst>
          <pc:docMk/>
          <pc:sldMk cId="862270292" sldId="1339"/>
        </pc:sldMkLst>
      </pc:sldChg>
      <pc:sldChg chg="del">
        <pc:chgData name="Dr. Shakeel Ahamad" userId="9249d400-d022-4ab2-b65c-e78473a4d045" providerId="ADAL" clId="{89916080-99CF-4CB6-8C7F-A17BA3C2EDB4}" dt="2024-02-09T04:38:51.374" v="1002" actId="47"/>
        <pc:sldMkLst>
          <pc:docMk/>
          <pc:sldMk cId="1333257795" sldId="1340"/>
        </pc:sldMkLst>
      </pc:sldChg>
      <pc:sldChg chg="del">
        <pc:chgData name="Dr. Shakeel Ahamad" userId="9249d400-d022-4ab2-b65c-e78473a4d045" providerId="ADAL" clId="{89916080-99CF-4CB6-8C7F-A17BA3C2EDB4}" dt="2024-02-05T13:38:50.443" v="769" actId="47"/>
        <pc:sldMkLst>
          <pc:docMk/>
          <pc:sldMk cId="1507318031" sldId="1341"/>
        </pc:sldMkLst>
      </pc:sldChg>
      <pc:sldChg chg="del">
        <pc:chgData name="Dr. Shakeel Ahamad" userId="9249d400-d022-4ab2-b65c-e78473a4d045" providerId="ADAL" clId="{89916080-99CF-4CB6-8C7F-A17BA3C2EDB4}" dt="2024-02-05T13:38:51.990" v="770" actId="47"/>
        <pc:sldMkLst>
          <pc:docMk/>
          <pc:sldMk cId="3141346056" sldId="1342"/>
        </pc:sldMkLst>
      </pc:sldChg>
      <pc:sldChg chg="del">
        <pc:chgData name="Dr. Shakeel Ahamad" userId="9249d400-d022-4ab2-b65c-e78473a4d045" providerId="ADAL" clId="{89916080-99CF-4CB6-8C7F-A17BA3C2EDB4}" dt="2024-02-05T13:38:53.093" v="771" actId="47"/>
        <pc:sldMkLst>
          <pc:docMk/>
          <pc:sldMk cId="1031482583" sldId="1343"/>
        </pc:sldMkLst>
      </pc:sldChg>
      <pc:sldChg chg="del">
        <pc:chgData name="Dr. Shakeel Ahamad" userId="9249d400-d022-4ab2-b65c-e78473a4d045" providerId="ADAL" clId="{89916080-99CF-4CB6-8C7F-A17BA3C2EDB4}" dt="2024-02-05T13:38:54.713" v="772" actId="47"/>
        <pc:sldMkLst>
          <pc:docMk/>
          <pc:sldMk cId="2911853191" sldId="1344"/>
        </pc:sldMkLst>
      </pc:sldChg>
      <pc:sldChg chg="del">
        <pc:chgData name="Dr. Shakeel Ahamad" userId="9249d400-d022-4ab2-b65c-e78473a4d045" providerId="ADAL" clId="{89916080-99CF-4CB6-8C7F-A17BA3C2EDB4}" dt="2024-02-05T13:39:01.142" v="773" actId="47"/>
        <pc:sldMkLst>
          <pc:docMk/>
          <pc:sldMk cId="3057969758" sldId="1345"/>
        </pc:sldMkLst>
      </pc:sldChg>
      <pc:sldChg chg="del">
        <pc:chgData name="Dr. Shakeel Ahamad" userId="9249d400-d022-4ab2-b65c-e78473a4d045" providerId="ADAL" clId="{89916080-99CF-4CB6-8C7F-A17BA3C2EDB4}" dt="2024-02-09T04:38:55.454" v="1003" actId="47"/>
        <pc:sldMkLst>
          <pc:docMk/>
          <pc:sldMk cId="3702232724" sldId="1346"/>
        </pc:sldMkLst>
      </pc:sldChg>
      <pc:sldChg chg="del">
        <pc:chgData name="Dr. Shakeel Ahamad" userId="9249d400-d022-4ab2-b65c-e78473a4d045" providerId="ADAL" clId="{89916080-99CF-4CB6-8C7F-A17BA3C2EDB4}" dt="2024-02-09T04:38:58.373" v="1004" actId="47"/>
        <pc:sldMkLst>
          <pc:docMk/>
          <pc:sldMk cId="3496590696" sldId="1347"/>
        </pc:sldMkLst>
      </pc:sldChg>
      <pc:sldChg chg="del">
        <pc:chgData name="Dr. Shakeel Ahamad" userId="9249d400-d022-4ab2-b65c-e78473a4d045" providerId="ADAL" clId="{89916080-99CF-4CB6-8C7F-A17BA3C2EDB4}" dt="2024-02-09T04:39:00.026" v="1005" actId="47"/>
        <pc:sldMkLst>
          <pc:docMk/>
          <pc:sldMk cId="2088246435" sldId="1348"/>
        </pc:sldMkLst>
      </pc:sldChg>
      <pc:sldChg chg="del">
        <pc:chgData name="Dr. Shakeel Ahamad" userId="9249d400-d022-4ab2-b65c-e78473a4d045" providerId="ADAL" clId="{89916080-99CF-4CB6-8C7F-A17BA3C2EDB4}" dt="2024-02-09T04:39:04.013" v="1007" actId="47"/>
        <pc:sldMkLst>
          <pc:docMk/>
          <pc:sldMk cId="3914975232" sldId="1349"/>
        </pc:sldMkLst>
      </pc:sldChg>
      <pc:sldChg chg="del">
        <pc:chgData name="Dr. Shakeel Ahamad" userId="9249d400-d022-4ab2-b65c-e78473a4d045" providerId="ADAL" clId="{89916080-99CF-4CB6-8C7F-A17BA3C2EDB4}" dt="2024-02-09T04:39:02.941" v="1006" actId="47"/>
        <pc:sldMkLst>
          <pc:docMk/>
          <pc:sldMk cId="2138653418" sldId="1350"/>
        </pc:sldMkLst>
      </pc:sldChg>
      <pc:sldChg chg="del">
        <pc:chgData name="Dr. Shakeel Ahamad" userId="9249d400-d022-4ab2-b65c-e78473a4d045" providerId="ADAL" clId="{89916080-99CF-4CB6-8C7F-A17BA3C2EDB4}" dt="2024-02-09T04:39:05.144" v="1008" actId="47"/>
        <pc:sldMkLst>
          <pc:docMk/>
          <pc:sldMk cId="2120447728" sldId="1351"/>
        </pc:sldMkLst>
      </pc:sldChg>
      <pc:sldChg chg="del">
        <pc:chgData name="Dr. Shakeel Ahamad" userId="9249d400-d022-4ab2-b65c-e78473a4d045" providerId="ADAL" clId="{89916080-99CF-4CB6-8C7F-A17BA3C2EDB4}" dt="2024-02-09T04:39:06.222" v="1009" actId="47"/>
        <pc:sldMkLst>
          <pc:docMk/>
          <pc:sldMk cId="1678733117" sldId="1352"/>
        </pc:sldMkLst>
      </pc:sldChg>
      <pc:sldChg chg="del">
        <pc:chgData name="Dr. Shakeel Ahamad" userId="9249d400-d022-4ab2-b65c-e78473a4d045" providerId="ADAL" clId="{89916080-99CF-4CB6-8C7F-A17BA3C2EDB4}" dt="2024-02-09T04:39:19.803" v="1010" actId="47"/>
        <pc:sldMkLst>
          <pc:docMk/>
          <pc:sldMk cId="2323648880" sldId="1353"/>
        </pc:sldMkLst>
      </pc:sldChg>
      <pc:sldChg chg="modSp add del mod">
        <pc:chgData name="Dr. Shakeel Ahamad" userId="9249d400-d022-4ab2-b65c-e78473a4d045" providerId="ADAL" clId="{89916080-99CF-4CB6-8C7F-A17BA3C2EDB4}" dt="2024-02-09T04:39:32.588" v="1013" actId="47"/>
        <pc:sldMkLst>
          <pc:docMk/>
          <pc:sldMk cId="4077501106" sldId="1354"/>
        </pc:sldMkLst>
        <pc:spChg chg="mod">
          <ac:chgData name="Dr. Shakeel Ahamad" userId="9249d400-d022-4ab2-b65c-e78473a4d045" providerId="ADAL" clId="{89916080-99CF-4CB6-8C7F-A17BA3C2EDB4}" dt="2024-02-05T13:39:57.898" v="774" actId="14100"/>
          <ac:spMkLst>
            <pc:docMk/>
            <pc:sldMk cId="4077501106" sldId="1354"/>
            <ac:spMk id="10" creationId="{1BF9600F-401F-D098-C4E2-8463C0B0C353}"/>
          </ac:spMkLst>
        </pc:spChg>
      </pc:sldChg>
      <pc:sldChg chg="add del">
        <pc:chgData name="Dr. Shakeel Ahamad" userId="9249d400-d022-4ab2-b65c-e78473a4d045" providerId="ADAL" clId="{89916080-99CF-4CB6-8C7F-A17BA3C2EDB4}" dt="2024-02-05T13:41:00.719" v="777" actId="2696"/>
        <pc:sldMkLst>
          <pc:docMk/>
          <pc:sldMk cId="2138839438" sldId="1355"/>
        </pc:sldMkLst>
      </pc:sldChg>
      <pc:sldChg chg="del">
        <pc:chgData name="Dr. Shakeel Ahamad" userId="9249d400-d022-4ab2-b65c-e78473a4d045" providerId="ADAL" clId="{89916080-99CF-4CB6-8C7F-A17BA3C2EDB4}" dt="2024-02-05T13:41:00.719" v="777" actId="2696"/>
        <pc:sldMkLst>
          <pc:docMk/>
          <pc:sldMk cId="1774990823" sldId="1356"/>
        </pc:sldMkLst>
      </pc:sldChg>
      <pc:sldChg chg="del">
        <pc:chgData name="Dr. Shakeel Ahamad" userId="9249d400-d022-4ab2-b65c-e78473a4d045" providerId="ADAL" clId="{89916080-99CF-4CB6-8C7F-A17BA3C2EDB4}" dt="2024-02-05T13:41:00.719" v="777" actId="2696"/>
        <pc:sldMkLst>
          <pc:docMk/>
          <pc:sldMk cId="1284212378" sldId="1357"/>
        </pc:sldMkLst>
      </pc:sldChg>
      <pc:sldChg chg="del">
        <pc:chgData name="Dr. Shakeel Ahamad" userId="9249d400-d022-4ab2-b65c-e78473a4d045" providerId="ADAL" clId="{89916080-99CF-4CB6-8C7F-A17BA3C2EDB4}" dt="2024-02-05T13:41:00.719" v="777" actId="2696"/>
        <pc:sldMkLst>
          <pc:docMk/>
          <pc:sldMk cId="2310518795" sldId="1358"/>
        </pc:sldMkLst>
      </pc:sldChg>
      <pc:sldChg chg="del">
        <pc:chgData name="Dr. Shakeel Ahamad" userId="9249d400-d022-4ab2-b65c-e78473a4d045" providerId="ADAL" clId="{89916080-99CF-4CB6-8C7F-A17BA3C2EDB4}" dt="2024-02-05T13:41:00.719" v="777" actId="2696"/>
        <pc:sldMkLst>
          <pc:docMk/>
          <pc:sldMk cId="2369524385" sldId="1359"/>
        </pc:sldMkLst>
      </pc:sldChg>
      <pc:sldChg chg="modSp mod">
        <pc:chgData name="Dr. Shakeel Ahamad" userId="9249d400-d022-4ab2-b65c-e78473a4d045" providerId="ADAL" clId="{89916080-99CF-4CB6-8C7F-A17BA3C2EDB4}" dt="2024-01-30T04:54:37.083" v="196" actId="20577"/>
        <pc:sldMkLst>
          <pc:docMk/>
          <pc:sldMk cId="94367026" sldId="1360"/>
        </pc:sldMkLst>
        <pc:spChg chg="mod">
          <ac:chgData name="Dr. Shakeel Ahamad" userId="9249d400-d022-4ab2-b65c-e78473a4d045" providerId="ADAL" clId="{89916080-99CF-4CB6-8C7F-A17BA3C2EDB4}" dt="2024-01-30T04:54:37.083" v="196" actId="20577"/>
          <ac:spMkLst>
            <pc:docMk/>
            <pc:sldMk cId="94367026" sldId="1360"/>
            <ac:spMk id="9" creationId="{CE1EA5DE-47F3-1C05-58E0-CDBA261F1B6B}"/>
          </ac:spMkLst>
        </pc:spChg>
      </pc:sldChg>
      <pc:sldChg chg="addSp delSp modSp add mod ord">
        <pc:chgData name="Dr. Shakeel Ahamad" userId="9249d400-d022-4ab2-b65c-e78473a4d045" providerId="ADAL" clId="{89916080-99CF-4CB6-8C7F-A17BA3C2EDB4}" dt="2024-01-31T06:09:54.047" v="449"/>
        <pc:sldMkLst>
          <pc:docMk/>
          <pc:sldMk cId="311117796" sldId="1361"/>
        </pc:sldMkLst>
        <pc:spChg chg="mod">
          <ac:chgData name="Dr. Shakeel Ahamad" userId="9249d400-d022-4ab2-b65c-e78473a4d045" providerId="ADAL" clId="{89916080-99CF-4CB6-8C7F-A17BA3C2EDB4}" dt="2024-01-31T06:09:09.168" v="437" actId="20577"/>
          <ac:spMkLst>
            <pc:docMk/>
            <pc:sldMk cId="311117796" sldId="1361"/>
            <ac:spMk id="2" creationId="{00000000-0000-0000-0000-000000000000}"/>
          </ac:spMkLst>
        </pc:spChg>
        <pc:picChg chg="del">
          <ac:chgData name="Dr. Shakeel Ahamad" userId="9249d400-d022-4ab2-b65c-e78473a4d045" providerId="ADAL" clId="{89916080-99CF-4CB6-8C7F-A17BA3C2EDB4}" dt="2024-01-31T06:06:40.152" v="343" actId="478"/>
          <ac:picMkLst>
            <pc:docMk/>
            <pc:sldMk cId="311117796" sldId="1361"/>
            <ac:picMk id="8" creationId="{0C325A9E-1CBC-793C-7C40-3E59C74CD4AC}"/>
          </ac:picMkLst>
        </pc:picChg>
        <pc:picChg chg="add">
          <ac:chgData name="Dr. Shakeel Ahamad" userId="9249d400-d022-4ab2-b65c-e78473a4d045" providerId="ADAL" clId="{89916080-99CF-4CB6-8C7F-A17BA3C2EDB4}" dt="2024-01-31T06:06:41.741" v="344" actId="22"/>
          <ac:picMkLst>
            <pc:docMk/>
            <pc:sldMk cId="311117796" sldId="1361"/>
            <ac:picMk id="9" creationId="{AD03D8A5-A9D8-C232-47B5-3D70652212A9}"/>
          </ac:picMkLst>
        </pc:picChg>
      </pc:sldChg>
      <pc:sldChg chg="addSp delSp modSp add mod">
        <pc:chgData name="Dr. Shakeel Ahamad" userId="9249d400-d022-4ab2-b65c-e78473a4d045" providerId="ADAL" clId="{89916080-99CF-4CB6-8C7F-A17BA3C2EDB4}" dt="2024-01-31T06:30:24.700" v="494" actId="14100"/>
        <pc:sldMkLst>
          <pc:docMk/>
          <pc:sldMk cId="2107049447" sldId="1362"/>
        </pc:sldMkLst>
        <pc:picChg chg="del">
          <ac:chgData name="Dr. Shakeel Ahamad" userId="9249d400-d022-4ab2-b65c-e78473a4d045" providerId="ADAL" clId="{89916080-99CF-4CB6-8C7F-A17BA3C2EDB4}" dt="2024-01-31T06:30:12.524" v="490" actId="478"/>
          <ac:picMkLst>
            <pc:docMk/>
            <pc:sldMk cId="2107049447" sldId="1362"/>
            <ac:picMk id="8" creationId="{0C325A9E-1CBC-793C-7C40-3E59C74CD4AC}"/>
          </ac:picMkLst>
        </pc:picChg>
        <pc:picChg chg="add mod">
          <ac:chgData name="Dr. Shakeel Ahamad" userId="9249d400-d022-4ab2-b65c-e78473a4d045" providerId="ADAL" clId="{89916080-99CF-4CB6-8C7F-A17BA3C2EDB4}" dt="2024-01-31T06:30:24.700" v="494" actId="14100"/>
          <ac:picMkLst>
            <pc:docMk/>
            <pc:sldMk cId="2107049447" sldId="1362"/>
            <ac:picMk id="1026" creationId="{F94FF9D4-D0DD-4443-CC70-DCDACB865219}"/>
          </ac:picMkLst>
        </pc:picChg>
      </pc:sldChg>
      <pc:sldChg chg="addSp delSp modSp add mod">
        <pc:chgData name="Dr. Shakeel Ahamad" userId="9249d400-d022-4ab2-b65c-e78473a4d045" providerId="ADAL" clId="{89916080-99CF-4CB6-8C7F-A17BA3C2EDB4}" dt="2024-01-31T06:32:57.668" v="594" actId="20577"/>
        <pc:sldMkLst>
          <pc:docMk/>
          <pc:sldMk cId="2735015507" sldId="1363"/>
        </pc:sldMkLst>
        <pc:spChg chg="add mod">
          <ac:chgData name="Dr. Shakeel Ahamad" userId="9249d400-d022-4ab2-b65c-e78473a4d045" providerId="ADAL" clId="{89916080-99CF-4CB6-8C7F-A17BA3C2EDB4}" dt="2024-01-31T06:32:57.668" v="594" actId="20577"/>
          <ac:spMkLst>
            <pc:docMk/>
            <pc:sldMk cId="2735015507" sldId="1363"/>
            <ac:spMk id="8" creationId="{1E99E168-E543-C691-173A-FED45EDCF92A}"/>
          </ac:spMkLst>
        </pc:spChg>
        <pc:picChg chg="del">
          <ac:chgData name="Dr. Shakeel Ahamad" userId="9249d400-d022-4ab2-b65c-e78473a4d045" providerId="ADAL" clId="{89916080-99CF-4CB6-8C7F-A17BA3C2EDB4}" dt="2024-01-31T06:31:11.615" v="496" actId="478"/>
          <ac:picMkLst>
            <pc:docMk/>
            <pc:sldMk cId="2735015507" sldId="1363"/>
            <ac:picMk id="1026" creationId="{F94FF9D4-D0DD-4443-CC70-DCDACB865219}"/>
          </ac:picMkLst>
        </pc:picChg>
      </pc:sldChg>
      <pc:sldChg chg="modSp add mod">
        <pc:chgData name="Dr. Shakeel Ahamad" userId="9249d400-d022-4ab2-b65c-e78473a4d045" providerId="ADAL" clId="{89916080-99CF-4CB6-8C7F-A17BA3C2EDB4}" dt="2024-01-31T06:34:01.232" v="602" actId="20577"/>
        <pc:sldMkLst>
          <pc:docMk/>
          <pc:sldMk cId="4154100131" sldId="1364"/>
        </pc:sldMkLst>
        <pc:spChg chg="mod">
          <ac:chgData name="Dr. Shakeel Ahamad" userId="9249d400-d022-4ab2-b65c-e78473a4d045" providerId="ADAL" clId="{89916080-99CF-4CB6-8C7F-A17BA3C2EDB4}" dt="2024-01-31T06:34:01.232" v="602" actId="20577"/>
          <ac:spMkLst>
            <pc:docMk/>
            <pc:sldMk cId="4154100131" sldId="1364"/>
            <ac:spMk id="8" creationId="{1E99E168-E543-C691-173A-FED45EDCF92A}"/>
          </ac:spMkLst>
        </pc:spChg>
      </pc:sldChg>
      <pc:sldChg chg="addSp delSp add mod">
        <pc:chgData name="Dr. Shakeel Ahamad" userId="9249d400-d022-4ab2-b65c-e78473a4d045" providerId="ADAL" clId="{89916080-99CF-4CB6-8C7F-A17BA3C2EDB4}" dt="2024-01-31T09:16:09.700" v="703" actId="22"/>
        <pc:sldMkLst>
          <pc:docMk/>
          <pc:sldMk cId="2874139325" sldId="1365"/>
        </pc:sldMkLst>
        <pc:spChg chg="del">
          <ac:chgData name="Dr. Shakeel Ahamad" userId="9249d400-d022-4ab2-b65c-e78473a4d045" providerId="ADAL" clId="{89916080-99CF-4CB6-8C7F-A17BA3C2EDB4}" dt="2024-01-31T09:16:08.457" v="702" actId="478"/>
          <ac:spMkLst>
            <pc:docMk/>
            <pc:sldMk cId="2874139325" sldId="1365"/>
            <ac:spMk id="8" creationId="{2E302F1F-FBF4-23D7-0145-3391043340C4}"/>
          </ac:spMkLst>
        </pc:spChg>
        <pc:picChg chg="add del">
          <ac:chgData name="Dr. Shakeel Ahamad" userId="9249d400-d022-4ab2-b65c-e78473a4d045" providerId="ADAL" clId="{89916080-99CF-4CB6-8C7F-A17BA3C2EDB4}" dt="2024-01-31T09:16:04.639" v="701" actId="22"/>
          <ac:picMkLst>
            <pc:docMk/>
            <pc:sldMk cId="2874139325" sldId="1365"/>
            <ac:picMk id="9" creationId="{5A9C8C3F-9139-8E6A-F8C4-1E2321DBCE73}"/>
          </ac:picMkLst>
        </pc:picChg>
        <pc:picChg chg="add">
          <ac:chgData name="Dr. Shakeel Ahamad" userId="9249d400-d022-4ab2-b65c-e78473a4d045" providerId="ADAL" clId="{89916080-99CF-4CB6-8C7F-A17BA3C2EDB4}" dt="2024-01-31T09:16:09.700" v="703" actId="22"/>
          <ac:picMkLst>
            <pc:docMk/>
            <pc:sldMk cId="2874139325" sldId="1365"/>
            <ac:picMk id="11" creationId="{F5DCCBE9-EF2C-DD43-EB7A-9439848926CA}"/>
          </ac:picMkLst>
        </pc:picChg>
      </pc:sldChg>
      <pc:sldChg chg="addSp delSp modSp add mod">
        <pc:chgData name="Dr. Shakeel Ahamad" userId="9249d400-d022-4ab2-b65c-e78473a4d045" providerId="ADAL" clId="{89916080-99CF-4CB6-8C7F-A17BA3C2EDB4}" dt="2024-02-10T02:17:07.646" v="1413" actId="20577"/>
        <pc:sldMkLst>
          <pc:docMk/>
          <pc:sldMk cId="1835986607" sldId="1369"/>
        </pc:sldMkLst>
        <pc:spChg chg="add mod">
          <ac:chgData name="Dr. Shakeel Ahamad" userId="9249d400-d022-4ab2-b65c-e78473a4d045" providerId="ADAL" clId="{89916080-99CF-4CB6-8C7F-A17BA3C2EDB4}" dt="2024-02-10T02:17:07.646" v="1413" actId="20577"/>
          <ac:spMkLst>
            <pc:docMk/>
            <pc:sldMk cId="1835986607" sldId="1369"/>
            <ac:spMk id="8" creationId="{43DF83A1-651B-5302-211C-91FDF4B97E8F}"/>
          </ac:spMkLst>
        </pc:spChg>
        <pc:picChg chg="del">
          <ac:chgData name="Dr. Shakeel Ahamad" userId="9249d400-d022-4ab2-b65c-e78473a4d045" providerId="ADAL" clId="{89916080-99CF-4CB6-8C7F-A17BA3C2EDB4}" dt="2024-02-10T02:13:26.507" v="1363" actId="478"/>
          <ac:picMkLst>
            <pc:docMk/>
            <pc:sldMk cId="1835986607" sldId="1369"/>
            <ac:picMk id="9" creationId="{1FDD6F38-43F7-7CDE-27E5-3947B3D01C36}"/>
          </ac:picMkLst>
        </pc:picChg>
      </pc:sldChg>
      <pc:sldChg chg="add del">
        <pc:chgData name="Dr. Shakeel Ahamad" userId="9249d400-d022-4ab2-b65c-e78473a4d045" providerId="ADAL" clId="{89916080-99CF-4CB6-8C7F-A17BA3C2EDB4}" dt="2024-02-10T02:27:16.752" v="1451" actId="47"/>
        <pc:sldMkLst>
          <pc:docMk/>
          <pc:sldMk cId="2411274386" sldId="1370"/>
        </pc:sldMkLst>
      </pc:sldChg>
      <pc:sldChg chg="addSp delSp modSp add mod ord">
        <pc:chgData name="Dr. Shakeel Ahamad" userId="9249d400-d022-4ab2-b65c-e78473a4d045" providerId="ADAL" clId="{89916080-99CF-4CB6-8C7F-A17BA3C2EDB4}" dt="2024-02-10T02:18:32.748" v="1449"/>
        <pc:sldMkLst>
          <pc:docMk/>
          <pc:sldMk cId="1950380821" sldId="1371"/>
        </pc:sldMkLst>
        <pc:spChg chg="add mod">
          <ac:chgData name="Dr. Shakeel Ahamad" userId="9249d400-d022-4ab2-b65c-e78473a4d045" providerId="ADAL" clId="{89916080-99CF-4CB6-8C7F-A17BA3C2EDB4}" dt="2024-02-10T02:18:27.525" v="1447" actId="12"/>
          <ac:spMkLst>
            <pc:docMk/>
            <pc:sldMk cId="1950380821" sldId="1371"/>
            <ac:spMk id="8" creationId="{2EA64295-729C-4700-7C9B-9C1DB740CA44}"/>
          </ac:spMkLst>
        </pc:spChg>
        <pc:picChg chg="del">
          <ac:chgData name="Dr. Shakeel Ahamad" userId="9249d400-d022-4ab2-b65c-e78473a4d045" providerId="ADAL" clId="{89916080-99CF-4CB6-8C7F-A17BA3C2EDB4}" dt="2024-02-10T02:17:33.269" v="1415" actId="478"/>
          <ac:picMkLst>
            <pc:docMk/>
            <pc:sldMk cId="1950380821" sldId="1371"/>
            <ac:picMk id="9" creationId="{9AA4DF79-0621-6275-81D4-9A80210FB6CD}"/>
          </ac:picMkLst>
        </pc:picChg>
      </pc:sldChg>
      <pc:sldChg chg="addSp delSp modSp add mod">
        <pc:chgData name="Dr. Shakeel Ahamad" userId="9249d400-d022-4ab2-b65c-e78473a4d045" providerId="ADAL" clId="{89916080-99CF-4CB6-8C7F-A17BA3C2EDB4}" dt="2024-02-10T02:30:08.797" v="1482" actId="478"/>
        <pc:sldMkLst>
          <pc:docMk/>
          <pc:sldMk cId="3880591957" sldId="1372"/>
        </pc:sldMkLst>
        <pc:spChg chg="add del mod">
          <ac:chgData name="Dr. Shakeel Ahamad" userId="9249d400-d022-4ab2-b65c-e78473a4d045" providerId="ADAL" clId="{89916080-99CF-4CB6-8C7F-A17BA3C2EDB4}" dt="2024-02-10T02:30:08.797" v="1482" actId="478"/>
          <ac:spMkLst>
            <pc:docMk/>
            <pc:sldMk cId="3880591957" sldId="1372"/>
            <ac:spMk id="6" creationId="{E79B582C-EA09-1698-77B3-A6370D1E3248}"/>
          </ac:spMkLst>
        </pc:spChg>
        <pc:spChg chg="add mod">
          <ac:chgData name="Dr. Shakeel Ahamad" userId="9249d400-d022-4ab2-b65c-e78473a4d045" providerId="ADAL" clId="{89916080-99CF-4CB6-8C7F-A17BA3C2EDB4}" dt="2024-02-10T02:30:03.632" v="1481" actId="33987"/>
          <ac:spMkLst>
            <pc:docMk/>
            <pc:sldMk cId="3880591957" sldId="1372"/>
            <ac:spMk id="9" creationId="{8BDB9A68-395B-BA09-EB35-3CF9A6BD36D8}"/>
          </ac:spMkLst>
        </pc:spChg>
        <pc:picChg chg="del">
          <ac:chgData name="Dr. Shakeel Ahamad" userId="9249d400-d022-4ab2-b65c-e78473a4d045" providerId="ADAL" clId="{89916080-99CF-4CB6-8C7F-A17BA3C2EDB4}" dt="2024-02-10T02:29:27.342" v="1467" actId="478"/>
          <ac:picMkLst>
            <pc:docMk/>
            <pc:sldMk cId="3880591957" sldId="1372"/>
            <ac:picMk id="8" creationId="{922167C9-C0A5-11FF-98CD-43EBB076CE0C}"/>
          </ac:picMkLst>
        </pc:picChg>
      </pc:sldChg>
      <pc:sldChg chg="add">
        <pc:chgData name="Dr. Shakeel Ahamad" userId="9249d400-d022-4ab2-b65c-e78473a4d045" providerId="ADAL" clId="{89916080-99CF-4CB6-8C7F-A17BA3C2EDB4}" dt="2024-02-10T02:32:30.644" v="1483" actId="2890"/>
        <pc:sldMkLst>
          <pc:docMk/>
          <pc:sldMk cId="4148271901" sldId="1373"/>
        </pc:sldMkLst>
      </pc:sldChg>
      <pc:sldMasterChg chg="modSp mod">
        <pc:chgData name="Dr. Shakeel Ahamad" userId="9249d400-d022-4ab2-b65c-e78473a4d045" providerId="ADAL" clId="{89916080-99CF-4CB6-8C7F-A17BA3C2EDB4}" dt="2024-01-31T06:12:22.320" v="453" actId="14100"/>
        <pc:sldMasterMkLst>
          <pc:docMk/>
          <pc:sldMasterMk cId="0" sldId="2147483738"/>
        </pc:sldMasterMkLst>
        <pc:spChg chg="mod">
          <ac:chgData name="Dr. Shakeel Ahamad" userId="9249d400-d022-4ab2-b65c-e78473a4d045" providerId="ADAL" clId="{89916080-99CF-4CB6-8C7F-A17BA3C2EDB4}" dt="2024-01-31T06:12:09.511" v="450" actId="14100"/>
          <ac:spMkLst>
            <pc:docMk/>
            <pc:sldMasterMk cId="0" sldId="2147483738"/>
            <ac:spMk id="4" creationId="{00000000-0000-0000-0000-000000000000}"/>
          </ac:spMkLst>
        </pc:spChg>
        <pc:spChg chg="mod">
          <ac:chgData name="Dr. Shakeel Ahamad" userId="9249d400-d022-4ab2-b65c-e78473a4d045" providerId="ADAL" clId="{89916080-99CF-4CB6-8C7F-A17BA3C2EDB4}" dt="2024-01-31T06:12:22.320" v="453" actId="14100"/>
          <ac:spMkLst>
            <pc:docMk/>
            <pc:sldMasterMk cId="0" sldId="2147483738"/>
            <ac:spMk id="5" creationId="{00000000-0000-0000-0000-000000000000}"/>
          </ac:spMkLst>
        </pc:spChg>
        <pc:spChg chg="mod">
          <ac:chgData name="Dr. Shakeel Ahamad" userId="9249d400-d022-4ab2-b65c-e78473a4d045" providerId="ADAL" clId="{89916080-99CF-4CB6-8C7F-A17BA3C2EDB4}" dt="2024-01-31T06:12:14.833" v="451" actId="14100"/>
          <ac:spMkLst>
            <pc:docMk/>
            <pc:sldMasterMk cId="0" sldId="2147483738"/>
            <ac:spMk id="6"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887892-86EC-DCB3-A67B-D8AD6F34ABC6}"/>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F0DB198-9CBA-2BDC-9EAE-388A2DA54083}"/>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AA99CC1F-99BF-4135-9254-09F8DC448C39}" type="datetimeFigureOut">
              <a:rPr lang="en-IN" smtClean="0"/>
              <a:t>10-02-2024</a:t>
            </a:fld>
            <a:endParaRPr lang="en-IN"/>
          </a:p>
        </p:txBody>
      </p:sp>
      <p:sp>
        <p:nvSpPr>
          <p:cNvPr id="4" name="Footer Placeholder 3">
            <a:extLst>
              <a:ext uri="{FF2B5EF4-FFF2-40B4-BE49-F238E27FC236}">
                <a16:creationId xmlns:a16="http://schemas.microsoft.com/office/drawing/2014/main" id="{43E54615-9D0E-1695-FA69-0EF5E1F46A42}"/>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7EA76044-C828-92BA-2624-E7B1E19C6E7B}"/>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34DC56E0-6229-4C7C-9DA4-825A40D71E89}" type="slidenum">
              <a:rPr lang="en-IN" smtClean="0"/>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26D3D8-81FC-EE2D-62AA-5822BF534695}"/>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102B0D9-2D38-DE65-2639-F3A10F59E14F}"/>
              </a:ext>
            </a:extLst>
          </p:cNvPr>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B1D49AB0-E03C-4B17-9727-4814487C93FF}" type="datetimeFigureOut">
              <a:rPr lang="en-IN" smtClean="0"/>
              <a:t>10-02-2024</a:t>
            </a:fld>
            <a:endParaRPr lang="en-IN"/>
          </a:p>
        </p:txBody>
      </p:sp>
      <p:sp>
        <p:nvSpPr>
          <p:cNvPr id="4" name="Slide Image Placeholder 3">
            <a:extLst>
              <a:ext uri="{FF2B5EF4-FFF2-40B4-BE49-F238E27FC236}">
                <a16:creationId xmlns:a16="http://schemas.microsoft.com/office/drawing/2014/main" id="{B80358D9-7908-26E1-A0BE-5758B8B9EE61}"/>
              </a:ext>
            </a:extLst>
          </p:cNvPr>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a:extLst>
              <a:ext uri="{FF2B5EF4-FFF2-40B4-BE49-F238E27FC236}">
                <a16:creationId xmlns:a16="http://schemas.microsoft.com/office/drawing/2014/main" id="{48C7AAF4-B4A0-AD85-484B-02F0A53A0D0F}"/>
              </a:ext>
            </a:extLst>
          </p:cNvPr>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a:extLst>
              <a:ext uri="{FF2B5EF4-FFF2-40B4-BE49-F238E27FC236}">
                <a16:creationId xmlns:a16="http://schemas.microsoft.com/office/drawing/2014/main" id="{2A5A4282-9F31-7B0F-39C6-66ECEEA08405}"/>
              </a:ext>
            </a:extLst>
          </p:cNvPr>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a:extLst>
              <a:ext uri="{FF2B5EF4-FFF2-40B4-BE49-F238E27FC236}">
                <a16:creationId xmlns:a16="http://schemas.microsoft.com/office/drawing/2014/main" id="{67FBA036-594E-657E-CBCB-6BF164360D61}"/>
              </a:ext>
            </a:extLst>
          </p:cNvPr>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9CC84974-C409-453E-8B6F-DDCD4689C035}"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dirty="0"/>
          </a:p>
        </p:txBody>
      </p:sp>
    </p:spTree>
    <p:extLst>
      <p:ext uri="{BB962C8B-B14F-4D97-AF65-F5344CB8AC3E}">
        <p14:creationId xmlns:p14="http://schemas.microsoft.com/office/powerpoint/2010/main" val="392433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dirty="0"/>
          </a:p>
        </p:txBody>
      </p:sp>
    </p:spTree>
    <p:extLst>
      <p:ext uri="{BB962C8B-B14F-4D97-AF65-F5344CB8AC3E}">
        <p14:creationId xmlns:p14="http://schemas.microsoft.com/office/powerpoint/2010/main" val="2038119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dirty="0"/>
          </a:p>
        </p:txBody>
      </p:sp>
    </p:spTree>
    <p:extLst>
      <p:ext uri="{BB962C8B-B14F-4D97-AF65-F5344CB8AC3E}">
        <p14:creationId xmlns:p14="http://schemas.microsoft.com/office/powerpoint/2010/main" val="4043059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13</a:t>
            </a:fld>
            <a:endParaRPr lang="en-US" dirty="0"/>
          </a:p>
        </p:txBody>
      </p:sp>
    </p:spTree>
    <p:extLst>
      <p:ext uri="{BB962C8B-B14F-4D97-AF65-F5344CB8AC3E}">
        <p14:creationId xmlns:p14="http://schemas.microsoft.com/office/powerpoint/2010/main" val="1902350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14</a:t>
            </a:fld>
            <a:endParaRPr lang="en-US" dirty="0"/>
          </a:p>
        </p:txBody>
      </p:sp>
    </p:spTree>
    <p:extLst>
      <p:ext uri="{BB962C8B-B14F-4D97-AF65-F5344CB8AC3E}">
        <p14:creationId xmlns:p14="http://schemas.microsoft.com/office/powerpoint/2010/main" val="890462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15</a:t>
            </a:fld>
            <a:endParaRPr lang="en-US" dirty="0"/>
          </a:p>
        </p:txBody>
      </p:sp>
    </p:spTree>
    <p:extLst>
      <p:ext uri="{BB962C8B-B14F-4D97-AF65-F5344CB8AC3E}">
        <p14:creationId xmlns:p14="http://schemas.microsoft.com/office/powerpoint/2010/main" val="1814029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16</a:t>
            </a:fld>
            <a:endParaRPr lang="en-US" dirty="0"/>
          </a:p>
        </p:txBody>
      </p:sp>
    </p:spTree>
    <p:extLst>
      <p:ext uri="{BB962C8B-B14F-4D97-AF65-F5344CB8AC3E}">
        <p14:creationId xmlns:p14="http://schemas.microsoft.com/office/powerpoint/2010/main" val="696948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17</a:t>
            </a:fld>
            <a:endParaRPr lang="en-US" dirty="0"/>
          </a:p>
        </p:txBody>
      </p:sp>
    </p:spTree>
    <p:extLst>
      <p:ext uri="{BB962C8B-B14F-4D97-AF65-F5344CB8AC3E}">
        <p14:creationId xmlns:p14="http://schemas.microsoft.com/office/powerpoint/2010/main" val="2680345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18</a:t>
            </a:fld>
            <a:endParaRPr lang="en-US" dirty="0"/>
          </a:p>
        </p:txBody>
      </p:sp>
    </p:spTree>
    <p:extLst>
      <p:ext uri="{BB962C8B-B14F-4D97-AF65-F5344CB8AC3E}">
        <p14:creationId xmlns:p14="http://schemas.microsoft.com/office/powerpoint/2010/main" val="3185880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19</a:t>
            </a:fld>
            <a:endParaRPr lang="en-US" dirty="0"/>
          </a:p>
        </p:txBody>
      </p:sp>
    </p:spTree>
    <p:extLst>
      <p:ext uri="{BB962C8B-B14F-4D97-AF65-F5344CB8AC3E}">
        <p14:creationId xmlns:p14="http://schemas.microsoft.com/office/powerpoint/2010/main" val="310275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dirty="0"/>
          </a:p>
        </p:txBody>
      </p:sp>
    </p:spTree>
    <p:extLst>
      <p:ext uri="{BB962C8B-B14F-4D97-AF65-F5344CB8AC3E}">
        <p14:creationId xmlns:p14="http://schemas.microsoft.com/office/powerpoint/2010/main" val="360414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20</a:t>
            </a:fld>
            <a:endParaRPr lang="en-US" dirty="0"/>
          </a:p>
        </p:txBody>
      </p:sp>
    </p:spTree>
    <p:extLst>
      <p:ext uri="{BB962C8B-B14F-4D97-AF65-F5344CB8AC3E}">
        <p14:creationId xmlns:p14="http://schemas.microsoft.com/office/powerpoint/2010/main" val="1428884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21</a:t>
            </a:fld>
            <a:endParaRPr lang="en-US" dirty="0"/>
          </a:p>
        </p:txBody>
      </p:sp>
    </p:spTree>
    <p:extLst>
      <p:ext uri="{BB962C8B-B14F-4D97-AF65-F5344CB8AC3E}">
        <p14:creationId xmlns:p14="http://schemas.microsoft.com/office/powerpoint/2010/main" val="2230186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22</a:t>
            </a:fld>
            <a:endParaRPr lang="en-US" dirty="0"/>
          </a:p>
        </p:txBody>
      </p:sp>
    </p:spTree>
    <p:extLst>
      <p:ext uri="{BB962C8B-B14F-4D97-AF65-F5344CB8AC3E}">
        <p14:creationId xmlns:p14="http://schemas.microsoft.com/office/powerpoint/2010/main" val="1971721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23</a:t>
            </a:fld>
            <a:endParaRPr lang="en-US" dirty="0"/>
          </a:p>
        </p:txBody>
      </p:sp>
    </p:spTree>
    <p:extLst>
      <p:ext uri="{BB962C8B-B14F-4D97-AF65-F5344CB8AC3E}">
        <p14:creationId xmlns:p14="http://schemas.microsoft.com/office/powerpoint/2010/main" val="3605154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24</a:t>
            </a:fld>
            <a:endParaRPr lang="en-US" dirty="0"/>
          </a:p>
        </p:txBody>
      </p:sp>
    </p:spTree>
    <p:extLst>
      <p:ext uri="{BB962C8B-B14F-4D97-AF65-F5344CB8AC3E}">
        <p14:creationId xmlns:p14="http://schemas.microsoft.com/office/powerpoint/2010/main" val="2125603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25</a:t>
            </a:fld>
            <a:endParaRPr lang="en-US" dirty="0"/>
          </a:p>
        </p:txBody>
      </p:sp>
    </p:spTree>
    <p:extLst>
      <p:ext uri="{BB962C8B-B14F-4D97-AF65-F5344CB8AC3E}">
        <p14:creationId xmlns:p14="http://schemas.microsoft.com/office/powerpoint/2010/main" val="4249053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26</a:t>
            </a:fld>
            <a:endParaRPr lang="en-US" dirty="0"/>
          </a:p>
        </p:txBody>
      </p:sp>
    </p:spTree>
    <p:extLst>
      <p:ext uri="{BB962C8B-B14F-4D97-AF65-F5344CB8AC3E}">
        <p14:creationId xmlns:p14="http://schemas.microsoft.com/office/powerpoint/2010/main" val="1485291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27</a:t>
            </a:fld>
            <a:endParaRPr lang="en-US" dirty="0"/>
          </a:p>
        </p:txBody>
      </p:sp>
    </p:spTree>
    <p:extLst>
      <p:ext uri="{BB962C8B-B14F-4D97-AF65-F5344CB8AC3E}">
        <p14:creationId xmlns:p14="http://schemas.microsoft.com/office/powerpoint/2010/main" val="596294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28</a:t>
            </a:fld>
            <a:endParaRPr lang="en-US" dirty="0"/>
          </a:p>
        </p:txBody>
      </p:sp>
    </p:spTree>
    <p:extLst>
      <p:ext uri="{BB962C8B-B14F-4D97-AF65-F5344CB8AC3E}">
        <p14:creationId xmlns:p14="http://schemas.microsoft.com/office/powerpoint/2010/main" val="855757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29</a:t>
            </a:fld>
            <a:endParaRPr lang="en-US" dirty="0"/>
          </a:p>
        </p:txBody>
      </p:sp>
    </p:spTree>
    <p:extLst>
      <p:ext uri="{BB962C8B-B14F-4D97-AF65-F5344CB8AC3E}">
        <p14:creationId xmlns:p14="http://schemas.microsoft.com/office/powerpoint/2010/main" val="1600402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dirty="0"/>
          </a:p>
        </p:txBody>
      </p:sp>
    </p:spTree>
    <p:extLst>
      <p:ext uri="{BB962C8B-B14F-4D97-AF65-F5344CB8AC3E}">
        <p14:creationId xmlns:p14="http://schemas.microsoft.com/office/powerpoint/2010/main" val="400530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30</a:t>
            </a:fld>
            <a:endParaRPr lang="en-US" dirty="0"/>
          </a:p>
        </p:txBody>
      </p:sp>
    </p:spTree>
    <p:extLst>
      <p:ext uri="{BB962C8B-B14F-4D97-AF65-F5344CB8AC3E}">
        <p14:creationId xmlns:p14="http://schemas.microsoft.com/office/powerpoint/2010/main" val="211992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31</a:t>
            </a:fld>
            <a:endParaRPr lang="en-US" dirty="0"/>
          </a:p>
        </p:txBody>
      </p:sp>
    </p:spTree>
    <p:extLst>
      <p:ext uri="{BB962C8B-B14F-4D97-AF65-F5344CB8AC3E}">
        <p14:creationId xmlns:p14="http://schemas.microsoft.com/office/powerpoint/2010/main" val="963139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32</a:t>
            </a:fld>
            <a:endParaRPr lang="en-US" dirty="0"/>
          </a:p>
        </p:txBody>
      </p:sp>
    </p:spTree>
    <p:extLst>
      <p:ext uri="{BB962C8B-B14F-4D97-AF65-F5344CB8AC3E}">
        <p14:creationId xmlns:p14="http://schemas.microsoft.com/office/powerpoint/2010/main" val="3662232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33</a:t>
            </a:fld>
            <a:endParaRPr lang="en-US" dirty="0"/>
          </a:p>
        </p:txBody>
      </p:sp>
    </p:spTree>
    <p:extLst>
      <p:ext uri="{BB962C8B-B14F-4D97-AF65-F5344CB8AC3E}">
        <p14:creationId xmlns:p14="http://schemas.microsoft.com/office/powerpoint/2010/main" val="1401690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34</a:t>
            </a:fld>
            <a:endParaRPr lang="en-US" dirty="0"/>
          </a:p>
        </p:txBody>
      </p:sp>
    </p:spTree>
    <p:extLst>
      <p:ext uri="{BB962C8B-B14F-4D97-AF65-F5344CB8AC3E}">
        <p14:creationId xmlns:p14="http://schemas.microsoft.com/office/powerpoint/2010/main" val="589779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F9D63-74DE-063B-819B-E098B5EA9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1B108-3F51-3268-3328-7ADCEB33D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54EFA-B544-F5CB-89AF-53DEC22BAC26}"/>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0AE8C302-5812-5854-A471-3DB612CE413C}"/>
              </a:ext>
            </a:extLst>
          </p:cNvPr>
          <p:cNvSpPr>
            <a:spLocks noGrp="1"/>
          </p:cNvSpPr>
          <p:nvPr>
            <p:ph type="sldNum" sz="quarter" idx="10"/>
          </p:nvPr>
        </p:nvSpPr>
        <p:spPr/>
        <p:txBody>
          <a:bodyPr/>
          <a:lstStyle/>
          <a:p>
            <a:fld id="{1635F52E-BA8C-4FAB-BCFA-C67A14D9CE22}" type="slidenum">
              <a:rPr lang="en-US" smtClean="0"/>
              <a:pPr/>
              <a:t>35</a:t>
            </a:fld>
            <a:endParaRPr lang="en-US" dirty="0"/>
          </a:p>
        </p:txBody>
      </p:sp>
    </p:spTree>
    <p:extLst>
      <p:ext uri="{BB962C8B-B14F-4D97-AF65-F5344CB8AC3E}">
        <p14:creationId xmlns:p14="http://schemas.microsoft.com/office/powerpoint/2010/main" val="3201596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36</a:t>
            </a:fld>
            <a:endParaRPr lang="en-US" dirty="0"/>
          </a:p>
        </p:txBody>
      </p:sp>
    </p:spTree>
    <p:extLst>
      <p:ext uri="{BB962C8B-B14F-4D97-AF65-F5344CB8AC3E}">
        <p14:creationId xmlns:p14="http://schemas.microsoft.com/office/powerpoint/2010/main" val="3872464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37</a:t>
            </a:fld>
            <a:endParaRPr lang="en-US" dirty="0"/>
          </a:p>
        </p:txBody>
      </p:sp>
    </p:spTree>
    <p:extLst>
      <p:ext uri="{BB962C8B-B14F-4D97-AF65-F5344CB8AC3E}">
        <p14:creationId xmlns:p14="http://schemas.microsoft.com/office/powerpoint/2010/main" val="529106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38</a:t>
            </a:fld>
            <a:endParaRPr lang="en-US" dirty="0"/>
          </a:p>
        </p:txBody>
      </p:sp>
    </p:spTree>
    <p:extLst>
      <p:ext uri="{BB962C8B-B14F-4D97-AF65-F5344CB8AC3E}">
        <p14:creationId xmlns:p14="http://schemas.microsoft.com/office/powerpoint/2010/main" val="3173895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39</a:t>
            </a:fld>
            <a:endParaRPr lang="en-US" dirty="0"/>
          </a:p>
        </p:txBody>
      </p:sp>
    </p:spTree>
    <p:extLst>
      <p:ext uri="{BB962C8B-B14F-4D97-AF65-F5344CB8AC3E}">
        <p14:creationId xmlns:p14="http://schemas.microsoft.com/office/powerpoint/2010/main" val="2107769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dirty="0"/>
          </a:p>
        </p:txBody>
      </p:sp>
    </p:spTree>
    <p:extLst>
      <p:ext uri="{BB962C8B-B14F-4D97-AF65-F5344CB8AC3E}">
        <p14:creationId xmlns:p14="http://schemas.microsoft.com/office/powerpoint/2010/main" val="810472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40</a:t>
            </a:fld>
            <a:endParaRPr lang="en-US" dirty="0"/>
          </a:p>
        </p:txBody>
      </p:sp>
    </p:spTree>
    <p:extLst>
      <p:ext uri="{BB962C8B-B14F-4D97-AF65-F5344CB8AC3E}">
        <p14:creationId xmlns:p14="http://schemas.microsoft.com/office/powerpoint/2010/main" val="2290592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41</a:t>
            </a:fld>
            <a:endParaRPr lang="en-US" dirty="0"/>
          </a:p>
        </p:txBody>
      </p:sp>
    </p:spTree>
    <p:extLst>
      <p:ext uri="{BB962C8B-B14F-4D97-AF65-F5344CB8AC3E}">
        <p14:creationId xmlns:p14="http://schemas.microsoft.com/office/powerpoint/2010/main" val="1343883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D4F73-E1D5-7972-6068-0A79E011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E8897-0C1E-5DAB-80A6-DDCD65788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68501-C5C4-1D0A-7F6B-29087E30F197}"/>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32AA0E6B-7327-D608-0D26-46E9A39524B2}"/>
              </a:ext>
            </a:extLst>
          </p:cNvPr>
          <p:cNvSpPr>
            <a:spLocks noGrp="1"/>
          </p:cNvSpPr>
          <p:nvPr>
            <p:ph type="sldNum" sz="quarter" idx="10"/>
          </p:nvPr>
        </p:nvSpPr>
        <p:spPr/>
        <p:txBody>
          <a:bodyPr/>
          <a:lstStyle/>
          <a:p>
            <a:fld id="{1635F52E-BA8C-4FAB-BCFA-C67A14D9CE22}" type="slidenum">
              <a:rPr lang="en-US" smtClean="0"/>
              <a:pPr/>
              <a:t>42</a:t>
            </a:fld>
            <a:endParaRPr lang="en-US" dirty="0"/>
          </a:p>
        </p:txBody>
      </p:sp>
    </p:spTree>
    <p:extLst>
      <p:ext uri="{BB962C8B-B14F-4D97-AF65-F5344CB8AC3E}">
        <p14:creationId xmlns:p14="http://schemas.microsoft.com/office/powerpoint/2010/main" val="3315456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43</a:t>
            </a:fld>
            <a:endParaRPr lang="en-US" dirty="0"/>
          </a:p>
        </p:txBody>
      </p:sp>
    </p:spTree>
    <p:extLst>
      <p:ext uri="{BB962C8B-B14F-4D97-AF65-F5344CB8AC3E}">
        <p14:creationId xmlns:p14="http://schemas.microsoft.com/office/powerpoint/2010/main" val="366880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14BC2-6F5B-0D60-DF9D-407EA55261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63126-88C6-287D-5F75-CBF06D151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62DAFC-5136-8684-F1B8-D36A873D4A77}"/>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7F6AE77E-17FA-77C7-22D7-7909C3B91C8C}"/>
              </a:ext>
            </a:extLst>
          </p:cNvPr>
          <p:cNvSpPr>
            <a:spLocks noGrp="1"/>
          </p:cNvSpPr>
          <p:nvPr>
            <p:ph type="sldNum" sz="quarter" idx="10"/>
          </p:nvPr>
        </p:nvSpPr>
        <p:spPr/>
        <p:txBody>
          <a:bodyPr/>
          <a:lstStyle/>
          <a:p>
            <a:fld id="{1635F52E-BA8C-4FAB-BCFA-C67A14D9CE22}" type="slidenum">
              <a:rPr lang="en-US" smtClean="0"/>
              <a:pPr/>
              <a:t>44</a:t>
            </a:fld>
            <a:endParaRPr lang="en-US" dirty="0"/>
          </a:p>
        </p:txBody>
      </p:sp>
    </p:spTree>
    <p:extLst>
      <p:ext uri="{BB962C8B-B14F-4D97-AF65-F5344CB8AC3E}">
        <p14:creationId xmlns:p14="http://schemas.microsoft.com/office/powerpoint/2010/main" val="3916408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45</a:t>
            </a:fld>
            <a:endParaRPr lang="en-US" dirty="0"/>
          </a:p>
        </p:txBody>
      </p:sp>
    </p:spTree>
    <p:extLst>
      <p:ext uri="{BB962C8B-B14F-4D97-AF65-F5344CB8AC3E}">
        <p14:creationId xmlns:p14="http://schemas.microsoft.com/office/powerpoint/2010/main" val="15525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46</a:t>
            </a:fld>
            <a:endParaRPr lang="en-US" dirty="0"/>
          </a:p>
        </p:txBody>
      </p:sp>
    </p:spTree>
    <p:extLst>
      <p:ext uri="{BB962C8B-B14F-4D97-AF65-F5344CB8AC3E}">
        <p14:creationId xmlns:p14="http://schemas.microsoft.com/office/powerpoint/2010/main" val="22028347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47</a:t>
            </a:fld>
            <a:endParaRPr lang="en-US" dirty="0"/>
          </a:p>
        </p:txBody>
      </p:sp>
    </p:spTree>
    <p:extLst>
      <p:ext uri="{BB962C8B-B14F-4D97-AF65-F5344CB8AC3E}">
        <p14:creationId xmlns:p14="http://schemas.microsoft.com/office/powerpoint/2010/main" val="551338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48</a:t>
            </a:fld>
            <a:endParaRPr lang="en-US" dirty="0"/>
          </a:p>
        </p:txBody>
      </p:sp>
    </p:spTree>
    <p:extLst>
      <p:ext uri="{BB962C8B-B14F-4D97-AF65-F5344CB8AC3E}">
        <p14:creationId xmlns:p14="http://schemas.microsoft.com/office/powerpoint/2010/main" val="3523846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4C7F0-88AA-8AC4-1A88-52E1258D7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197DA-975E-B5FF-0B24-6B7BEEAE3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83275-AC3A-688E-94A9-E2EA99813B43}"/>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D1E987AE-35F7-8E7F-E604-36CEC912A3A5}"/>
              </a:ext>
            </a:extLst>
          </p:cNvPr>
          <p:cNvSpPr>
            <a:spLocks noGrp="1"/>
          </p:cNvSpPr>
          <p:nvPr>
            <p:ph type="sldNum" sz="quarter" idx="10"/>
          </p:nvPr>
        </p:nvSpPr>
        <p:spPr/>
        <p:txBody>
          <a:bodyPr/>
          <a:lstStyle/>
          <a:p>
            <a:fld id="{1635F52E-BA8C-4FAB-BCFA-C67A14D9CE22}" type="slidenum">
              <a:rPr lang="en-US" smtClean="0"/>
              <a:pPr/>
              <a:t>49</a:t>
            </a:fld>
            <a:endParaRPr lang="en-US" dirty="0"/>
          </a:p>
        </p:txBody>
      </p:sp>
    </p:spTree>
    <p:extLst>
      <p:ext uri="{BB962C8B-B14F-4D97-AF65-F5344CB8AC3E}">
        <p14:creationId xmlns:p14="http://schemas.microsoft.com/office/powerpoint/2010/main" val="315225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dirty="0"/>
          </a:p>
        </p:txBody>
      </p:sp>
    </p:spTree>
    <p:extLst>
      <p:ext uri="{BB962C8B-B14F-4D97-AF65-F5344CB8AC3E}">
        <p14:creationId xmlns:p14="http://schemas.microsoft.com/office/powerpoint/2010/main" val="942209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68213-C063-6FAC-2917-522A181280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ED7FE-52CF-78BA-938B-514E8627A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F5B96-10C8-CFE1-6C67-85862E276256}"/>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346C2907-C9A6-3361-23D4-5F6727389F84}"/>
              </a:ext>
            </a:extLst>
          </p:cNvPr>
          <p:cNvSpPr>
            <a:spLocks noGrp="1"/>
          </p:cNvSpPr>
          <p:nvPr>
            <p:ph type="sldNum" sz="quarter" idx="10"/>
          </p:nvPr>
        </p:nvSpPr>
        <p:spPr/>
        <p:txBody>
          <a:bodyPr/>
          <a:lstStyle/>
          <a:p>
            <a:fld id="{1635F52E-BA8C-4FAB-BCFA-C67A14D9CE22}" type="slidenum">
              <a:rPr lang="en-US" smtClean="0"/>
              <a:pPr/>
              <a:t>50</a:t>
            </a:fld>
            <a:endParaRPr lang="en-US" dirty="0"/>
          </a:p>
        </p:txBody>
      </p:sp>
    </p:spTree>
    <p:extLst>
      <p:ext uri="{BB962C8B-B14F-4D97-AF65-F5344CB8AC3E}">
        <p14:creationId xmlns:p14="http://schemas.microsoft.com/office/powerpoint/2010/main" val="12744454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434CE-85F0-D13C-061F-D6E0FF704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035712-78F3-BF71-896A-A643579C84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C77DA-F9F4-CEDD-5173-523CFB1E073B}"/>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B24D5EF4-4718-73DC-1AC5-CC38DFFE842A}"/>
              </a:ext>
            </a:extLst>
          </p:cNvPr>
          <p:cNvSpPr>
            <a:spLocks noGrp="1"/>
          </p:cNvSpPr>
          <p:nvPr>
            <p:ph type="sldNum" sz="quarter" idx="10"/>
          </p:nvPr>
        </p:nvSpPr>
        <p:spPr/>
        <p:txBody>
          <a:bodyPr/>
          <a:lstStyle/>
          <a:p>
            <a:fld id="{1635F52E-BA8C-4FAB-BCFA-C67A14D9CE22}" type="slidenum">
              <a:rPr lang="en-US" smtClean="0"/>
              <a:pPr/>
              <a:t>51</a:t>
            </a:fld>
            <a:endParaRPr lang="en-US" dirty="0"/>
          </a:p>
        </p:txBody>
      </p:sp>
    </p:spTree>
    <p:extLst>
      <p:ext uri="{BB962C8B-B14F-4D97-AF65-F5344CB8AC3E}">
        <p14:creationId xmlns:p14="http://schemas.microsoft.com/office/powerpoint/2010/main" val="3567363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52</a:t>
            </a:fld>
            <a:endParaRPr lang="en-US" dirty="0"/>
          </a:p>
        </p:txBody>
      </p:sp>
    </p:spTree>
    <p:extLst>
      <p:ext uri="{BB962C8B-B14F-4D97-AF65-F5344CB8AC3E}">
        <p14:creationId xmlns:p14="http://schemas.microsoft.com/office/powerpoint/2010/main" val="23351253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53</a:t>
            </a:fld>
            <a:endParaRPr lang="en-US" dirty="0"/>
          </a:p>
        </p:txBody>
      </p:sp>
    </p:spTree>
    <p:extLst>
      <p:ext uri="{BB962C8B-B14F-4D97-AF65-F5344CB8AC3E}">
        <p14:creationId xmlns:p14="http://schemas.microsoft.com/office/powerpoint/2010/main" val="21751443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54</a:t>
            </a:fld>
            <a:endParaRPr lang="en-US" dirty="0"/>
          </a:p>
        </p:txBody>
      </p:sp>
    </p:spTree>
    <p:extLst>
      <p:ext uri="{BB962C8B-B14F-4D97-AF65-F5344CB8AC3E}">
        <p14:creationId xmlns:p14="http://schemas.microsoft.com/office/powerpoint/2010/main" val="2667511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55</a:t>
            </a:fld>
            <a:endParaRPr lang="en-US" dirty="0"/>
          </a:p>
        </p:txBody>
      </p:sp>
    </p:spTree>
    <p:extLst>
      <p:ext uri="{BB962C8B-B14F-4D97-AF65-F5344CB8AC3E}">
        <p14:creationId xmlns:p14="http://schemas.microsoft.com/office/powerpoint/2010/main" val="2243914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56</a:t>
            </a:fld>
            <a:endParaRPr lang="en-US" dirty="0"/>
          </a:p>
        </p:txBody>
      </p:sp>
    </p:spTree>
    <p:extLst>
      <p:ext uri="{BB962C8B-B14F-4D97-AF65-F5344CB8AC3E}">
        <p14:creationId xmlns:p14="http://schemas.microsoft.com/office/powerpoint/2010/main" val="40915582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57</a:t>
            </a:fld>
            <a:endParaRPr lang="en-US" dirty="0"/>
          </a:p>
        </p:txBody>
      </p:sp>
    </p:spTree>
    <p:extLst>
      <p:ext uri="{BB962C8B-B14F-4D97-AF65-F5344CB8AC3E}">
        <p14:creationId xmlns:p14="http://schemas.microsoft.com/office/powerpoint/2010/main" val="251871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58</a:t>
            </a:fld>
            <a:endParaRPr lang="en-US" dirty="0"/>
          </a:p>
        </p:txBody>
      </p:sp>
    </p:spTree>
    <p:extLst>
      <p:ext uri="{BB962C8B-B14F-4D97-AF65-F5344CB8AC3E}">
        <p14:creationId xmlns:p14="http://schemas.microsoft.com/office/powerpoint/2010/main" val="2112188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59</a:t>
            </a:fld>
            <a:endParaRPr lang="en-US" dirty="0"/>
          </a:p>
        </p:txBody>
      </p:sp>
    </p:spTree>
    <p:extLst>
      <p:ext uri="{BB962C8B-B14F-4D97-AF65-F5344CB8AC3E}">
        <p14:creationId xmlns:p14="http://schemas.microsoft.com/office/powerpoint/2010/main" val="1127257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dirty="0"/>
          </a:p>
        </p:txBody>
      </p:sp>
    </p:spTree>
    <p:extLst>
      <p:ext uri="{BB962C8B-B14F-4D97-AF65-F5344CB8AC3E}">
        <p14:creationId xmlns:p14="http://schemas.microsoft.com/office/powerpoint/2010/main" val="27195943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60</a:t>
            </a:fld>
            <a:endParaRPr lang="en-US" dirty="0"/>
          </a:p>
        </p:txBody>
      </p:sp>
    </p:spTree>
    <p:extLst>
      <p:ext uri="{BB962C8B-B14F-4D97-AF65-F5344CB8AC3E}">
        <p14:creationId xmlns:p14="http://schemas.microsoft.com/office/powerpoint/2010/main" val="39291825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61</a:t>
            </a:fld>
            <a:endParaRPr lang="en-US" dirty="0"/>
          </a:p>
        </p:txBody>
      </p:sp>
    </p:spTree>
    <p:extLst>
      <p:ext uri="{BB962C8B-B14F-4D97-AF65-F5344CB8AC3E}">
        <p14:creationId xmlns:p14="http://schemas.microsoft.com/office/powerpoint/2010/main" val="3540135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62</a:t>
            </a:fld>
            <a:endParaRPr lang="en-US" dirty="0"/>
          </a:p>
        </p:txBody>
      </p:sp>
    </p:spTree>
    <p:extLst>
      <p:ext uri="{BB962C8B-B14F-4D97-AF65-F5344CB8AC3E}">
        <p14:creationId xmlns:p14="http://schemas.microsoft.com/office/powerpoint/2010/main" val="22862928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63</a:t>
            </a:fld>
            <a:endParaRPr lang="en-US" dirty="0"/>
          </a:p>
        </p:txBody>
      </p:sp>
    </p:spTree>
    <p:extLst>
      <p:ext uri="{BB962C8B-B14F-4D97-AF65-F5344CB8AC3E}">
        <p14:creationId xmlns:p14="http://schemas.microsoft.com/office/powerpoint/2010/main" val="6962748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64</a:t>
            </a:fld>
            <a:endParaRPr lang="en-US" dirty="0"/>
          </a:p>
        </p:txBody>
      </p:sp>
    </p:spTree>
    <p:extLst>
      <p:ext uri="{BB962C8B-B14F-4D97-AF65-F5344CB8AC3E}">
        <p14:creationId xmlns:p14="http://schemas.microsoft.com/office/powerpoint/2010/main" val="28821522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65</a:t>
            </a:fld>
            <a:endParaRPr lang="en-US" dirty="0"/>
          </a:p>
        </p:txBody>
      </p:sp>
    </p:spTree>
    <p:extLst>
      <p:ext uri="{BB962C8B-B14F-4D97-AF65-F5344CB8AC3E}">
        <p14:creationId xmlns:p14="http://schemas.microsoft.com/office/powerpoint/2010/main" val="30146881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66</a:t>
            </a:fld>
            <a:endParaRPr lang="en-US" dirty="0"/>
          </a:p>
        </p:txBody>
      </p:sp>
    </p:spTree>
    <p:extLst>
      <p:ext uri="{BB962C8B-B14F-4D97-AF65-F5344CB8AC3E}">
        <p14:creationId xmlns:p14="http://schemas.microsoft.com/office/powerpoint/2010/main" val="25901582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67</a:t>
            </a:fld>
            <a:endParaRPr lang="en-US" dirty="0"/>
          </a:p>
        </p:txBody>
      </p:sp>
    </p:spTree>
    <p:extLst>
      <p:ext uri="{BB962C8B-B14F-4D97-AF65-F5344CB8AC3E}">
        <p14:creationId xmlns:p14="http://schemas.microsoft.com/office/powerpoint/2010/main" val="40076812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35363-BC47-AB15-FFFB-9A568C35B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587CF-DF39-1184-D977-56E681D15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875B0-50F0-794E-09A9-F83818BEDCCD}"/>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4C08CB8E-7DD3-99CE-5B65-99832B751142}"/>
              </a:ext>
            </a:extLst>
          </p:cNvPr>
          <p:cNvSpPr>
            <a:spLocks noGrp="1"/>
          </p:cNvSpPr>
          <p:nvPr>
            <p:ph type="sldNum" sz="quarter" idx="10"/>
          </p:nvPr>
        </p:nvSpPr>
        <p:spPr/>
        <p:txBody>
          <a:bodyPr/>
          <a:lstStyle/>
          <a:p>
            <a:fld id="{1635F52E-BA8C-4FAB-BCFA-C67A14D9CE22}" type="slidenum">
              <a:rPr lang="en-US" smtClean="0"/>
              <a:pPr/>
              <a:t>68</a:t>
            </a:fld>
            <a:endParaRPr lang="en-US" dirty="0"/>
          </a:p>
        </p:txBody>
      </p:sp>
    </p:spTree>
    <p:extLst>
      <p:ext uri="{BB962C8B-B14F-4D97-AF65-F5344CB8AC3E}">
        <p14:creationId xmlns:p14="http://schemas.microsoft.com/office/powerpoint/2010/main" val="6653252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969C2-1899-A27E-CAEE-A13728D64B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A8B2C-0B74-8F7A-75A2-5145ABB57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BFB41-A6A2-EDDB-4CCE-C3D8D8D91AE7}"/>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69AB8FF5-AD2A-8B80-6C94-CA5775987D60}"/>
              </a:ext>
            </a:extLst>
          </p:cNvPr>
          <p:cNvSpPr>
            <a:spLocks noGrp="1"/>
          </p:cNvSpPr>
          <p:nvPr>
            <p:ph type="sldNum" sz="quarter" idx="10"/>
          </p:nvPr>
        </p:nvSpPr>
        <p:spPr/>
        <p:txBody>
          <a:bodyPr/>
          <a:lstStyle/>
          <a:p>
            <a:fld id="{1635F52E-BA8C-4FAB-BCFA-C67A14D9CE22}" type="slidenum">
              <a:rPr lang="en-US" smtClean="0"/>
              <a:pPr/>
              <a:t>69</a:t>
            </a:fld>
            <a:endParaRPr lang="en-US" dirty="0"/>
          </a:p>
        </p:txBody>
      </p:sp>
    </p:spTree>
    <p:extLst>
      <p:ext uri="{BB962C8B-B14F-4D97-AF65-F5344CB8AC3E}">
        <p14:creationId xmlns:p14="http://schemas.microsoft.com/office/powerpoint/2010/main" val="985572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dirty="0"/>
          </a:p>
        </p:txBody>
      </p:sp>
    </p:spTree>
    <p:extLst>
      <p:ext uri="{BB962C8B-B14F-4D97-AF65-F5344CB8AC3E}">
        <p14:creationId xmlns:p14="http://schemas.microsoft.com/office/powerpoint/2010/main" val="23752000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70</a:t>
            </a:fld>
            <a:endParaRPr lang="en-US" dirty="0"/>
          </a:p>
        </p:txBody>
      </p:sp>
    </p:spTree>
    <p:extLst>
      <p:ext uri="{BB962C8B-B14F-4D97-AF65-F5344CB8AC3E}">
        <p14:creationId xmlns:p14="http://schemas.microsoft.com/office/powerpoint/2010/main" val="36394522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71</a:t>
            </a:fld>
            <a:endParaRPr lang="en-US" dirty="0"/>
          </a:p>
        </p:txBody>
      </p:sp>
    </p:spTree>
    <p:extLst>
      <p:ext uri="{BB962C8B-B14F-4D97-AF65-F5344CB8AC3E}">
        <p14:creationId xmlns:p14="http://schemas.microsoft.com/office/powerpoint/2010/main" val="24411149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72</a:t>
            </a:fld>
            <a:endParaRPr lang="en-US" dirty="0"/>
          </a:p>
        </p:txBody>
      </p:sp>
    </p:spTree>
    <p:extLst>
      <p:ext uri="{BB962C8B-B14F-4D97-AF65-F5344CB8AC3E}">
        <p14:creationId xmlns:p14="http://schemas.microsoft.com/office/powerpoint/2010/main" val="25439402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53212-AE37-8637-C99D-8C8A4C775E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1032F-BC04-782B-06F5-9C53A324C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2D4E33-8048-5D8F-F32D-16F5A5EB4BDC}"/>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1CF1129F-0277-5688-1DCA-3B5A481CE7D5}"/>
              </a:ext>
            </a:extLst>
          </p:cNvPr>
          <p:cNvSpPr>
            <a:spLocks noGrp="1"/>
          </p:cNvSpPr>
          <p:nvPr>
            <p:ph type="sldNum" sz="quarter" idx="10"/>
          </p:nvPr>
        </p:nvSpPr>
        <p:spPr/>
        <p:txBody>
          <a:bodyPr/>
          <a:lstStyle/>
          <a:p>
            <a:fld id="{1635F52E-BA8C-4FAB-BCFA-C67A14D9CE22}" type="slidenum">
              <a:rPr lang="en-US" smtClean="0"/>
              <a:pPr/>
              <a:t>73</a:t>
            </a:fld>
            <a:endParaRPr lang="en-US" dirty="0"/>
          </a:p>
        </p:txBody>
      </p:sp>
    </p:spTree>
    <p:extLst>
      <p:ext uri="{BB962C8B-B14F-4D97-AF65-F5344CB8AC3E}">
        <p14:creationId xmlns:p14="http://schemas.microsoft.com/office/powerpoint/2010/main" val="3792162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74</a:t>
            </a:fld>
            <a:endParaRPr lang="en-US" dirty="0"/>
          </a:p>
        </p:txBody>
      </p:sp>
    </p:spTree>
    <p:extLst>
      <p:ext uri="{BB962C8B-B14F-4D97-AF65-F5344CB8AC3E}">
        <p14:creationId xmlns:p14="http://schemas.microsoft.com/office/powerpoint/2010/main" val="33605254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75</a:t>
            </a:fld>
            <a:endParaRPr lang="en-US" dirty="0"/>
          </a:p>
        </p:txBody>
      </p:sp>
    </p:spTree>
    <p:extLst>
      <p:ext uri="{BB962C8B-B14F-4D97-AF65-F5344CB8AC3E}">
        <p14:creationId xmlns:p14="http://schemas.microsoft.com/office/powerpoint/2010/main" val="15822711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76</a:t>
            </a:fld>
            <a:endParaRPr lang="en-US" dirty="0"/>
          </a:p>
        </p:txBody>
      </p:sp>
    </p:spTree>
    <p:extLst>
      <p:ext uri="{BB962C8B-B14F-4D97-AF65-F5344CB8AC3E}">
        <p14:creationId xmlns:p14="http://schemas.microsoft.com/office/powerpoint/2010/main" val="1281153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77</a:t>
            </a:fld>
            <a:endParaRPr lang="en-US" dirty="0"/>
          </a:p>
        </p:txBody>
      </p:sp>
    </p:spTree>
    <p:extLst>
      <p:ext uri="{BB962C8B-B14F-4D97-AF65-F5344CB8AC3E}">
        <p14:creationId xmlns:p14="http://schemas.microsoft.com/office/powerpoint/2010/main" val="31408669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78</a:t>
            </a:fld>
            <a:endParaRPr lang="en-US" dirty="0"/>
          </a:p>
        </p:txBody>
      </p:sp>
    </p:spTree>
    <p:extLst>
      <p:ext uri="{BB962C8B-B14F-4D97-AF65-F5344CB8AC3E}">
        <p14:creationId xmlns:p14="http://schemas.microsoft.com/office/powerpoint/2010/main" val="41272867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79</a:t>
            </a:fld>
            <a:endParaRPr lang="en-US" dirty="0"/>
          </a:p>
        </p:txBody>
      </p:sp>
    </p:spTree>
    <p:extLst>
      <p:ext uri="{BB962C8B-B14F-4D97-AF65-F5344CB8AC3E}">
        <p14:creationId xmlns:p14="http://schemas.microsoft.com/office/powerpoint/2010/main" val="1861491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8</a:t>
            </a:fld>
            <a:endParaRPr lang="en-US" dirty="0"/>
          </a:p>
        </p:txBody>
      </p:sp>
    </p:spTree>
    <p:extLst>
      <p:ext uri="{BB962C8B-B14F-4D97-AF65-F5344CB8AC3E}">
        <p14:creationId xmlns:p14="http://schemas.microsoft.com/office/powerpoint/2010/main" val="12199393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80</a:t>
            </a:fld>
            <a:endParaRPr lang="en-US" dirty="0"/>
          </a:p>
        </p:txBody>
      </p:sp>
    </p:spTree>
    <p:extLst>
      <p:ext uri="{BB962C8B-B14F-4D97-AF65-F5344CB8AC3E}">
        <p14:creationId xmlns:p14="http://schemas.microsoft.com/office/powerpoint/2010/main" val="364787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81</a:t>
            </a:fld>
            <a:endParaRPr lang="en-US" dirty="0"/>
          </a:p>
        </p:txBody>
      </p:sp>
    </p:spTree>
    <p:extLst>
      <p:ext uri="{BB962C8B-B14F-4D97-AF65-F5344CB8AC3E}">
        <p14:creationId xmlns:p14="http://schemas.microsoft.com/office/powerpoint/2010/main" val="41155795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82</a:t>
            </a:fld>
            <a:endParaRPr lang="en-US" dirty="0"/>
          </a:p>
        </p:txBody>
      </p:sp>
    </p:spTree>
    <p:extLst>
      <p:ext uri="{BB962C8B-B14F-4D97-AF65-F5344CB8AC3E}">
        <p14:creationId xmlns:p14="http://schemas.microsoft.com/office/powerpoint/2010/main" val="26063124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83</a:t>
            </a:fld>
            <a:endParaRPr lang="en-US" dirty="0"/>
          </a:p>
        </p:txBody>
      </p:sp>
    </p:spTree>
    <p:extLst>
      <p:ext uri="{BB962C8B-B14F-4D97-AF65-F5344CB8AC3E}">
        <p14:creationId xmlns:p14="http://schemas.microsoft.com/office/powerpoint/2010/main" val="343205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84</a:t>
            </a:fld>
            <a:endParaRPr lang="en-US" dirty="0"/>
          </a:p>
        </p:txBody>
      </p:sp>
    </p:spTree>
    <p:extLst>
      <p:ext uri="{BB962C8B-B14F-4D97-AF65-F5344CB8AC3E}">
        <p14:creationId xmlns:p14="http://schemas.microsoft.com/office/powerpoint/2010/main" val="40692286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85</a:t>
            </a:fld>
            <a:endParaRPr lang="en-US" dirty="0"/>
          </a:p>
        </p:txBody>
      </p:sp>
    </p:spTree>
    <p:extLst>
      <p:ext uri="{BB962C8B-B14F-4D97-AF65-F5344CB8AC3E}">
        <p14:creationId xmlns:p14="http://schemas.microsoft.com/office/powerpoint/2010/main" val="32988648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0AFDA-5152-F61E-CC23-7925F722D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7A9CD-FF3E-2F1C-DFCA-0841AD3DA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1EFC0-8D08-E07F-860B-31E9203481EC}"/>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F78AFF5A-7164-63F9-51EC-CC7BE8133145}"/>
              </a:ext>
            </a:extLst>
          </p:cNvPr>
          <p:cNvSpPr>
            <a:spLocks noGrp="1"/>
          </p:cNvSpPr>
          <p:nvPr>
            <p:ph type="sldNum" sz="quarter" idx="10"/>
          </p:nvPr>
        </p:nvSpPr>
        <p:spPr/>
        <p:txBody>
          <a:bodyPr/>
          <a:lstStyle/>
          <a:p>
            <a:fld id="{1635F52E-BA8C-4FAB-BCFA-C67A14D9CE22}" type="slidenum">
              <a:rPr lang="en-US" smtClean="0"/>
              <a:pPr/>
              <a:t>86</a:t>
            </a:fld>
            <a:endParaRPr lang="en-US" dirty="0"/>
          </a:p>
        </p:txBody>
      </p:sp>
    </p:spTree>
    <p:extLst>
      <p:ext uri="{BB962C8B-B14F-4D97-AF65-F5344CB8AC3E}">
        <p14:creationId xmlns:p14="http://schemas.microsoft.com/office/powerpoint/2010/main" val="2130250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dirty="0"/>
          </a:p>
        </p:txBody>
      </p:sp>
    </p:spTree>
    <p:extLst>
      <p:ext uri="{BB962C8B-B14F-4D97-AF65-F5344CB8AC3E}">
        <p14:creationId xmlns:p14="http://schemas.microsoft.com/office/powerpoint/2010/main" val="2193860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CED9A7-1B2F-459B-BA90-16F51BE92FBE}" type="datetime1">
              <a:rPr lang="en-US" smtClean="0"/>
              <a:t>2/10/2024</a:t>
            </a:fld>
            <a:endParaRPr lang="en-US" dirty="0"/>
          </a:p>
        </p:txBody>
      </p:sp>
      <p:sp>
        <p:nvSpPr>
          <p:cNvPr id="5" name="Footer Placeholder 4"/>
          <p:cNvSpPr>
            <a:spLocks noGrp="1"/>
          </p:cNvSpPr>
          <p:nvPr>
            <p:ph type="ftr" sz="quarter" idx="11"/>
          </p:nvPr>
        </p:nvSpPr>
        <p:spPr/>
        <p:txBody>
          <a:bodyPr/>
          <a:lstStyle/>
          <a:p>
            <a:r>
              <a:rPr lang="nn-NO"/>
              <a:t>Dr.  Kumod Kr. Gupta (Programming for Data analytics -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EBF6B1-9039-444D-8D3C-9A5798DB48AC}" type="datetime1">
              <a:rPr lang="en-US" smtClean="0"/>
              <a:t>2/10/2024</a:t>
            </a:fld>
            <a:endParaRPr lang="en-US" dirty="0"/>
          </a:p>
        </p:txBody>
      </p:sp>
      <p:sp>
        <p:nvSpPr>
          <p:cNvPr id="5" name="Footer Placeholder 4"/>
          <p:cNvSpPr>
            <a:spLocks noGrp="1"/>
          </p:cNvSpPr>
          <p:nvPr>
            <p:ph type="ftr" sz="quarter" idx="11"/>
          </p:nvPr>
        </p:nvSpPr>
        <p:spPr/>
        <p:txBody>
          <a:bodyPr/>
          <a:lstStyle/>
          <a:p>
            <a:r>
              <a:rPr lang="nn-NO"/>
              <a:t>Dr.  Kumod Kr. Gupta (Programming for Data analytics -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3E9FDB-A22C-4358-B62B-C6ABB663CCEE}" type="datetime1">
              <a:rPr lang="en-US" smtClean="0"/>
              <a:t>2/10/2024</a:t>
            </a:fld>
            <a:endParaRPr lang="en-US" dirty="0"/>
          </a:p>
        </p:txBody>
      </p:sp>
      <p:sp>
        <p:nvSpPr>
          <p:cNvPr id="5" name="Footer Placeholder 4"/>
          <p:cNvSpPr>
            <a:spLocks noGrp="1"/>
          </p:cNvSpPr>
          <p:nvPr>
            <p:ph type="ftr" sz="quarter" idx="11"/>
          </p:nvPr>
        </p:nvSpPr>
        <p:spPr/>
        <p:txBody>
          <a:bodyPr/>
          <a:lstStyle/>
          <a:p>
            <a:r>
              <a:rPr lang="nn-NO"/>
              <a:t>Dr.  Kumod Kr. Gupta (Programming for Data analytics -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D8EAF6-70A3-441F-8FCE-DC4C892B0305}" type="datetime1">
              <a:rPr lang="en-US" smtClean="0"/>
              <a:t>2/10/2024</a:t>
            </a:fld>
            <a:endParaRPr lang="en-US" dirty="0"/>
          </a:p>
        </p:txBody>
      </p:sp>
      <p:sp>
        <p:nvSpPr>
          <p:cNvPr id="5" name="Footer Placeholder 4"/>
          <p:cNvSpPr>
            <a:spLocks noGrp="1"/>
          </p:cNvSpPr>
          <p:nvPr>
            <p:ph type="ftr" sz="quarter" idx="11"/>
          </p:nvPr>
        </p:nvSpPr>
        <p:spPr/>
        <p:txBody>
          <a:bodyPr/>
          <a:lstStyle/>
          <a:p>
            <a:r>
              <a:rPr lang="nn-NO"/>
              <a:t>Dr.  Kumod Kr. Gupta (Programming for Data analytics -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9" name="Picture 2" descr="E:\NIET\Project\xLogo11.png.pagespeed.ic.pydHLuCQEZ.png"/>
          <p:cNvPicPr>
            <a:picLocks noChangeAspect="1" noChangeArrowheads="1"/>
          </p:cNvPicPr>
          <p:nvPr userDrawn="1"/>
        </p:nvPicPr>
        <p:blipFill>
          <a:blip cstate="print"/>
          <a:srcRect/>
          <a:stretch>
            <a:fillRect/>
          </a:stretch>
        </p:blipFill>
        <p:spPr bwMode="auto">
          <a:xfrm>
            <a:off x="28956" y="1"/>
            <a:ext cx="1418844" cy="761999"/>
          </a:xfrm>
          <a:prstGeom prst="rect">
            <a:avLst/>
          </a:prstGeom>
          <a:noFill/>
        </p:spPr>
      </p:pic>
      <p:sp>
        <p:nvSpPr>
          <p:cNvPr id="10" name="Title 1"/>
          <p:cNvSpPr txBox="1">
            <a:spLocks/>
          </p:cNvSpPr>
          <p:nvPr userDrawn="1"/>
        </p:nvSpPr>
        <p:spPr>
          <a:xfrm>
            <a:off x="1676400" y="0"/>
            <a:ext cx="7467600" cy="63950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THE CONCEPT LEARNING TASK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2B6C89-DC2D-4D24-9BF2-149C6CC127AD}" type="datetime1">
              <a:rPr lang="en-US" smtClean="0"/>
              <a:t>2/10/2024</a:t>
            </a:fld>
            <a:endParaRPr lang="en-US" dirty="0"/>
          </a:p>
        </p:txBody>
      </p:sp>
      <p:sp>
        <p:nvSpPr>
          <p:cNvPr id="5" name="Footer Placeholder 4"/>
          <p:cNvSpPr>
            <a:spLocks noGrp="1"/>
          </p:cNvSpPr>
          <p:nvPr>
            <p:ph type="ftr" sz="quarter" idx="11"/>
          </p:nvPr>
        </p:nvSpPr>
        <p:spPr/>
        <p:txBody>
          <a:bodyPr/>
          <a:lstStyle/>
          <a:p>
            <a:r>
              <a:rPr lang="nn-NO"/>
              <a:t>Dr.  Kumod Kr. Gupta (Programming for Data analytics -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ED7729-82A4-41A0-ABD2-8FD40586443F}" type="datetime1">
              <a:rPr lang="en-US" smtClean="0"/>
              <a:t>2/10/2024</a:t>
            </a:fld>
            <a:endParaRPr lang="en-US" dirty="0"/>
          </a:p>
        </p:txBody>
      </p:sp>
      <p:sp>
        <p:nvSpPr>
          <p:cNvPr id="6" name="Footer Placeholder 5"/>
          <p:cNvSpPr>
            <a:spLocks noGrp="1"/>
          </p:cNvSpPr>
          <p:nvPr>
            <p:ph type="ftr" sz="quarter" idx="11"/>
          </p:nvPr>
        </p:nvSpPr>
        <p:spPr/>
        <p:txBody>
          <a:bodyPr/>
          <a:lstStyle/>
          <a:p>
            <a:r>
              <a:rPr lang="nn-NO"/>
              <a:t>Dr.  Kumod Kr. Gupta (Programming for Data analytics - Unit 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EC4F0D-BD9D-44BC-9C40-5B4148F2866A}" type="datetime1">
              <a:rPr lang="en-US" smtClean="0"/>
              <a:t>2/10/2024</a:t>
            </a:fld>
            <a:endParaRPr lang="en-US" dirty="0"/>
          </a:p>
        </p:txBody>
      </p:sp>
      <p:sp>
        <p:nvSpPr>
          <p:cNvPr id="8" name="Footer Placeholder 7"/>
          <p:cNvSpPr>
            <a:spLocks noGrp="1"/>
          </p:cNvSpPr>
          <p:nvPr>
            <p:ph type="ftr" sz="quarter" idx="11"/>
          </p:nvPr>
        </p:nvSpPr>
        <p:spPr/>
        <p:txBody>
          <a:bodyPr/>
          <a:lstStyle/>
          <a:p>
            <a:r>
              <a:rPr lang="nn-NO"/>
              <a:t>Dr.  Kumod Kr. Gupta (Programming for Data analytics - Unit 5)</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A4A2FC-E100-49F9-BCF1-6AA39734F1F6}" type="datetime1">
              <a:rPr lang="en-US" smtClean="0"/>
              <a:t>2/10/2024</a:t>
            </a:fld>
            <a:endParaRPr lang="en-US" dirty="0"/>
          </a:p>
        </p:txBody>
      </p:sp>
      <p:sp>
        <p:nvSpPr>
          <p:cNvPr id="4" name="Footer Placeholder 3"/>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84D032-7009-425E-8535-4803BEE7A9BE}" type="datetime1">
              <a:rPr lang="en-US" smtClean="0"/>
              <a:t>2/10/2024</a:t>
            </a:fld>
            <a:endParaRPr lang="en-US" dirty="0"/>
          </a:p>
        </p:txBody>
      </p:sp>
      <p:sp>
        <p:nvSpPr>
          <p:cNvPr id="3" name="Footer Placeholder 2"/>
          <p:cNvSpPr>
            <a:spLocks noGrp="1"/>
          </p:cNvSpPr>
          <p:nvPr>
            <p:ph type="ftr" sz="quarter" idx="11"/>
          </p:nvPr>
        </p:nvSpPr>
        <p:spPr/>
        <p:txBody>
          <a:bodyPr/>
          <a:lstStyle/>
          <a:p>
            <a:r>
              <a:rPr lang="nn-NO"/>
              <a:t>Dr.  Kumod Kr. Gupta (Programming for Data analytics - Unit 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pic>
        <p:nvPicPr>
          <p:cNvPr id="5" name="Picture 2" descr="E:\NIET\Project\xLogo11.png.pagespeed.ic.pydHLuCQEZ.png"/>
          <p:cNvPicPr>
            <a:picLocks noChangeAspect="1" noChangeArrowheads="1"/>
          </p:cNvPicPr>
          <p:nvPr userDrawn="1"/>
        </p:nvPicPr>
        <p:blipFill>
          <a:blip cstate="print"/>
          <a:srcRect/>
          <a:stretch>
            <a:fillRect/>
          </a:stretch>
        </p:blipFill>
        <p:spPr bwMode="auto">
          <a:xfrm>
            <a:off x="0" y="0"/>
            <a:ext cx="1447800" cy="817163"/>
          </a:xfrm>
          <a:prstGeom prst="rect">
            <a:avLst/>
          </a:prstGeom>
          <a:noFill/>
        </p:spPr>
      </p:pic>
      <p:sp>
        <p:nvSpPr>
          <p:cNvPr id="6" name="Title 1"/>
          <p:cNvSpPr txBox="1">
            <a:spLocks/>
          </p:cNvSpPr>
          <p:nvPr userDrawn="1"/>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CONTENT</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71278C-18D4-48F4-88E6-E79FDBC35E40}" type="datetime1">
              <a:rPr lang="en-US" smtClean="0"/>
              <a:t>2/10/2024</a:t>
            </a:fld>
            <a:endParaRPr lang="en-US" dirty="0"/>
          </a:p>
        </p:txBody>
      </p:sp>
      <p:sp>
        <p:nvSpPr>
          <p:cNvPr id="6" name="Footer Placeholder 5"/>
          <p:cNvSpPr>
            <a:spLocks noGrp="1"/>
          </p:cNvSpPr>
          <p:nvPr>
            <p:ph type="ftr" sz="quarter" idx="11"/>
          </p:nvPr>
        </p:nvSpPr>
        <p:spPr/>
        <p:txBody>
          <a:bodyPr/>
          <a:lstStyle/>
          <a:p>
            <a:r>
              <a:rPr lang="nn-NO"/>
              <a:t>Dr.  Kumod Kr. Gupta (Programming for Data analytics - Unit 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241CCA-94F0-4C09-A00D-651415D5C89F}" type="datetime1">
              <a:rPr lang="en-US" smtClean="0"/>
              <a:t>2/10/2024</a:t>
            </a:fld>
            <a:endParaRPr lang="en-US" dirty="0"/>
          </a:p>
        </p:txBody>
      </p:sp>
      <p:sp>
        <p:nvSpPr>
          <p:cNvPr id="6" name="Footer Placeholder 5"/>
          <p:cNvSpPr>
            <a:spLocks noGrp="1"/>
          </p:cNvSpPr>
          <p:nvPr>
            <p:ph type="ftr" sz="quarter" idx="11"/>
          </p:nvPr>
        </p:nvSpPr>
        <p:spPr/>
        <p:txBody>
          <a:bodyPr/>
          <a:lstStyle/>
          <a:p>
            <a:r>
              <a:rPr lang="nn-NO"/>
              <a:t>Dr.  Kumod Kr. Gupta (Programming for Data analytics - Unit 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90978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E5E87B-D040-4944-BE74-B30F1FC46E24}" type="datetime1">
              <a:rPr lang="en-US" smtClean="0"/>
              <a:t>2/10/2024</a:t>
            </a:fld>
            <a:endParaRPr lang="en-US" dirty="0"/>
          </a:p>
        </p:txBody>
      </p:sp>
      <p:sp>
        <p:nvSpPr>
          <p:cNvPr id="5" name="Footer Placeholder 4"/>
          <p:cNvSpPr>
            <a:spLocks noGrp="1"/>
          </p:cNvSpPr>
          <p:nvPr>
            <p:ph type="ftr" sz="quarter" idx="3"/>
          </p:nvPr>
        </p:nvSpPr>
        <p:spPr>
          <a:xfrm>
            <a:off x="2346037" y="6356350"/>
            <a:ext cx="505229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n-NO"/>
              <a:t>Dr.  Kumod Kr. Gupta (Programming for Data analytics - Unit 5)</a:t>
            </a:r>
            <a:endParaRPr lang="en-US" dirty="0"/>
          </a:p>
        </p:txBody>
      </p:sp>
      <p:sp>
        <p:nvSpPr>
          <p:cNvPr id="6" name="Slide Number Placeholder 5"/>
          <p:cNvSpPr>
            <a:spLocks noGrp="1"/>
          </p:cNvSpPr>
          <p:nvPr>
            <p:ph type="sldNum" sz="quarter" idx="4"/>
          </p:nvPr>
        </p:nvSpPr>
        <p:spPr>
          <a:xfrm>
            <a:off x="7952508" y="6356350"/>
            <a:ext cx="73429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hyperlink" Target="https://deepai.org/machine-learning-glossary-and-terms/classifier" TargetMode="External"/><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hyperlink" Target="https://deepai.org/machine-learning-glossary-and-terms/transfer-learning" TargetMode="External"/><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hyperlink" Target="https://deepai.org/machine-learning-glossary-and-terms/unsupervised-learning" TargetMode="External"/><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eepai.org/machine-learning-model/sentiment-analysis"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computer-vision" TargetMode="Externa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jpe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1.jpe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1.jpe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jpeg"/></Relationships>
</file>

<file path=ppt/slides/_rels/slide74.xml.rels><?xml version="1.0" encoding="UTF-8" standalone="yes"?>
<Relationships xmlns="http://schemas.openxmlformats.org/package/2006/relationships"><Relationship Id="rId8" Type="http://schemas.openxmlformats.org/officeDocument/2006/relationships/hyperlink" Target="https://en.wikipedia.org/wiki/State_space" TargetMode="External"/><Relationship Id="rId13" Type="http://schemas.openxmlformats.org/officeDocument/2006/relationships/hyperlink" Target="https://en.wikipedia.org/wiki/Health_care" TargetMode="External"/><Relationship Id="rId3" Type="http://schemas.openxmlformats.org/officeDocument/2006/relationships/image" Target="../media/image2.png"/><Relationship Id="rId7" Type="http://schemas.openxmlformats.org/officeDocument/2006/relationships/hyperlink" Target="https://en.wikipedia.org/wiki/Deep_learning" TargetMode="External"/><Relationship Id="rId12" Type="http://schemas.openxmlformats.org/officeDocument/2006/relationships/hyperlink" Target="https://en.wikipedia.org/wiki/Computer_vision"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hyperlink" Target="https://en.wikipedia.org/wiki/Reinforcement_learning" TargetMode="External"/><Relationship Id="rId11" Type="http://schemas.openxmlformats.org/officeDocument/2006/relationships/hyperlink" Target="https://en.wikipedia.org/wiki/Natural_language_processing" TargetMode="External"/><Relationship Id="rId5" Type="http://schemas.openxmlformats.org/officeDocument/2006/relationships/hyperlink" Target="https://en.wikipedia.org/wiki/Machine_learning" TargetMode="External"/><Relationship Id="rId10" Type="http://schemas.openxmlformats.org/officeDocument/2006/relationships/hyperlink" Target="https://en.wikipedia.org/wiki/Video_game" TargetMode="External"/><Relationship Id="rId4" Type="http://schemas.openxmlformats.org/officeDocument/2006/relationships/image" Target="../media/image1.jpeg"/><Relationship Id="rId9" Type="http://schemas.openxmlformats.org/officeDocument/2006/relationships/hyperlink" Target="https://en.wikipedia.org/wiki/Robotic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jpe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hyperlink" Target="https://www.v7labs.com/blog/computer-vision-datasets" TargetMode="External"/><Relationship Id="rId4" Type="http://schemas.openxmlformats.org/officeDocument/2006/relationships/image" Target="../media/image1.jpe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www.v7labs.com/blog/healthcare-datasets-for-computer-vision" TargetMode="External"/><Relationship Id="rId5" Type="http://schemas.openxmlformats.org/officeDocument/2006/relationships/hyperlink" Target="https://www.v7labs.com/blog/medical-image-annotation-guide" TargetMode="External"/><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1.jpe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1.jpe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1.jpe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1.jpe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1.jpe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762000"/>
          </a:xfrm>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t>Noida Institute of Engineering and Technology, Greater Noida</a:t>
            </a:r>
          </a:p>
        </p:txBody>
      </p:sp>
      <p:sp>
        <p:nvSpPr>
          <p:cNvPr id="3" name="Subtitle 2"/>
          <p:cNvSpPr>
            <a:spLocks noGrp="1"/>
          </p:cNvSpPr>
          <p:nvPr>
            <p:ph type="subTitle" idx="1"/>
          </p:nvPr>
        </p:nvSpPr>
        <p:spPr>
          <a:xfrm>
            <a:off x="1447800" y="1529061"/>
            <a:ext cx="6400800" cy="7620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r>
              <a:rPr lang="en-US" b="1" dirty="0">
                <a:solidFill>
                  <a:schemeClr val="tx1"/>
                </a:solidFill>
                <a:latin typeface="Times New Roman" panose="02020603050405020304" pitchFamily="18" charset="0"/>
              </a:rPr>
              <a:t>Deep Learning with </a:t>
            </a:r>
            <a:r>
              <a:rPr lang="en-US" b="1" dirty="0" err="1">
                <a:solidFill>
                  <a:schemeClr val="tx1"/>
                </a:solidFill>
                <a:latin typeface="Times New Roman" panose="02020603050405020304" pitchFamily="18" charset="0"/>
              </a:rPr>
              <a:t>Keras</a:t>
            </a:r>
            <a:endParaRPr lang="en-US" b="1" dirty="0">
              <a:solidFill>
                <a:schemeClr val="tx1"/>
              </a:solidFill>
            </a:endParaRPr>
          </a:p>
        </p:txBody>
      </p:sp>
      <p:sp>
        <p:nvSpPr>
          <p:cNvPr id="9" name="Date Placeholder 8"/>
          <p:cNvSpPr>
            <a:spLocks noGrp="1"/>
          </p:cNvSpPr>
          <p:nvPr>
            <p:ph type="dt" sz="half" idx="10"/>
          </p:nvPr>
        </p:nvSpPr>
        <p:spPr>
          <a:xfrm>
            <a:off x="381000" y="6492875"/>
            <a:ext cx="2133600" cy="365125"/>
          </a:xfrm>
          <a:prstGeom prst="rect">
            <a:avLst/>
          </a:prstGeom>
        </p:spPr>
        <p:txBody>
          <a:bodyPr/>
          <a:lstStyle/>
          <a:p>
            <a:fld id="{4A4F56F4-6174-4A5C-A35B-B2080A73DE8B}" type="datetime1">
              <a:rPr lang="en-US" smtClean="0"/>
              <a:t>2/10/2024</a:t>
            </a:fld>
            <a:endParaRPr lang="en-US" dirty="0"/>
          </a:p>
        </p:txBody>
      </p:sp>
      <p:sp>
        <p:nvSpPr>
          <p:cNvPr id="13" name="Footer Placeholder 12"/>
          <p:cNvSpPr>
            <a:spLocks noGrp="1"/>
          </p:cNvSpPr>
          <p:nvPr>
            <p:ph type="ftr" sz="quarter" idx="11"/>
          </p:nvPr>
        </p:nvSpPr>
        <p:spPr>
          <a:xfrm>
            <a:off x="2286000" y="6248400"/>
            <a:ext cx="5029200" cy="365125"/>
          </a:xfrm>
          <a:prstGeom prst="rect">
            <a:avLst/>
          </a:prstGeom>
        </p:spPr>
        <p:txBody>
          <a:bodyPr/>
          <a:lstStyle/>
          <a:p>
            <a:r>
              <a:rPr lang="nn-NO"/>
              <a:t>Dr.  Kumod Kr. Gupta (Programming for Data analytics - Unit 5)</a:t>
            </a:r>
            <a:endParaRPr lang="en-US" dirty="0"/>
          </a:p>
        </p:txBody>
      </p:sp>
      <p:sp>
        <p:nvSpPr>
          <p:cNvPr id="10" name="Slide Number Placeholder 9"/>
          <p:cNvSpPr>
            <a:spLocks noGrp="1"/>
          </p:cNvSpPr>
          <p:nvPr>
            <p:ph type="sldNum" sz="quarter" idx="12"/>
          </p:nvPr>
        </p:nvSpPr>
        <p:spPr>
          <a:prstGeom prst="rect">
            <a:avLst/>
          </a:prstGeom>
        </p:spPr>
        <p:txBody>
          <a:bodyPr/>
          <a:lstStyle/>
          <a:p>
            <a:fld id="{B6F15528-21DE-4FAA-801E-634DDDAF4B2B}" type="slidenum">
              <a:rPr lang="en-US" smtClean="0"/>
              <a:pPr/>
              <a:t>1</a:t>
            </a:fld>
            <a:endParaRPr lang="en-US"/>
          </a:p>
        </p:txBody>
      </p:sp>
      <p:pic>
        <p:nvPicPr>
          <p:cNvPr id="4" name="Picture 3" descr="C:\Users\nisha\Desktop\logo.jpeg">
            <a:extLst>
              <a:ext uri="{FF2B5EF4-FFF2-40B4-BE49-F238E27FC236}">
                <a16:creationId xmlns:a16="http://schemas.microsoft.com/office/drawing/2014/main" id="{60184589-CD3B-93D1-B768-86976D8FB130}"/>
              </a:ext>
            </a:extLst>
          </p:cNvPr>
          <p:cNvPicPr>
            <a:picLocks noChangeAspect="1" noChangeArrowheads="1"/>
          </p:cNvPicPr>
          <p:nvPr/>
        </p:nvPicPr>
        <p:blipFill>
          <a:blip r:embed="rId3"/>
          <a:srcRect/>
          <a:stretch>
            <a:fillRect/>
          </a:stretch>
        </p:blipFill>
        <p:spPr bwMode="auto">
          <a:xfrm>
            <a:off x="0" y="0"/>
            <a:ext cx="1371600" cy="857256"/>
          </a:xfrm>
          <a:prstGeom prst="rect">
            <a:avLst/>
          </a:prstGeom>
          <a:noFill/>
        </p:spPr>
      </p:pic>
      <p:sp>
        <p:nvSpPr>
          <p:cNvPr id="5" name="TextBox 4">
            <a:extLst>
              <a:ext uri="{FF2B5EF4-FFF2-40B4-BE49-F238E27FC236}">
                <a16:creationId xmlns:a16="http://schemas.microsoft.com/office/drawing/2014/main" id="{B4ADD967-7BF3-0E53-EF37-0EF20A1D79D3}"/>
              </a:ext>
            </a:extLst>
          </p:cNvPr>
          <p:cNvSpPr txBox="1"/>
          <p:nvPr/>
        </p:nvSpPr>
        <p:spPr>
          <a:xfrm>
            <a:off x="852900" y="2609403"/>
            <a:ext cx="7880555" cy="1754326"/>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Workshop on</a:t>
            </a:r>
          </a:p>
          <a:p>
            <a:pPr algn="ctr"/>
            <a:r>
              <a:rPr lang="en-US" sz="3600" b="1" dirty="0">
                <a:latin typeface="Times New Roman" panose="02020603050405020304" pitchFamily="18" charset="0"/>
                <a:cs typeface="Times New Roman" panose="02020603050405020304" pitchFamily="18" charset="0"/>
              </a:rPr>
              <a:t>Programming for Data Analytics</a:t>
            </a:r>
          </a:p>
          <a:p>
            <a:pPr algn="ctr"/>
            <a:r>
              <a:rPr lang="en-US" sz="3600" b="1" dirty="0">
                <a:latin typeface="Times New Roman" panose="02020603050405020304" pitchFamily="18" charset="0"/>
                <a:cs typeface="Times New Roman" panose="02020603050405020304" pitchFamily="18" charset="0"/>
              </a:rPr>
              <a:t>From 29 Jan 2024 to 10 Feb 2024</a:t>
            </a:r>
            <a:endParaRPr lang="en-AS" sz="3600" b="1" dirty="0">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F37E3CAE-3FDF-ECC0-32D1-EE2575955B26}"/>
              </a:ext>
            </a:extLst>
          </p:cNvPr>
          <p:cNvSpPr txBox="1">
            <a:spLocks/>
          </p:cNvSpPr>
          <p:nvPr/>
        </p:nvSpPr>
        <p:spPr>
          <a:xfrm>
            <a:off x="806245" y="4857742"/>
            <a:ext cx="8032955" cy="857257"/>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70000" lnSpcReduction="20000"/>
          </a:bodyPr>
          <a:lstStyle/>
          <a:p>
            <a:pPr algn="ctr">
              <a:spcBef>
                <a:spcPct val="20000"/>
              </a:spcBef>
              <a:defRPr/>
            </a:pPr>
            <a:r>
              <a:rPr lang="en-US" sz="2400" b="1" dirty="0">
                <a:solidFill>
                  <a:schemeClr val="tx1"/>
                </a:solidFill>
                <a:latin typeface="Times New Roman" panose="02020603050405020304" pitchFamily="18" charset="0"/>
                <a:cs typeface="Times New Roman" panose="02020603050405020304" pitchFamily="18" charset="0"/>
              </a:rPr>
              <a:t>Dr. Kumod Kumar Gupta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latin typeface="Times New Roman" panose="02020603050405020304" pitchFamily="18" charset="0"/>
                <a:cs typeface="Times New Roman" panose="02020603050405020304" pitchFamily="18" charset="0"/>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a:solidFill>
                  <a:schemeClr val="tx1"/>
                </a:solidFill>
                <a:latin typeface="Times New Roman" panose="02020603050405020304" pitchFamily="18" charset="0"/>
                <a:cs typeface="Times New Roman" panose="02020603050405020304" pitchFamily="18" charset="0"/>
              </a:rPr>
              <a:t> Department of AI</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12705FA7-D328-4817-929A-DE98AF249CA8}"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
        <p:nvSpPr>
          <p:cNvPr id="6" name="TextBox 5">
            <a:extLst>
              <a:ext uri="{FF2B5EF4-FFF2-40B4-BE49-F238E27FC236}">
                <a16:creationId xmlns:a16="http://schemas.microsoft.com/office/drawing/2014/main" id="{6E0BE61D-12D4-3674-0D89-587C2D6AC544}"/>
              </a:ext>
            </a:extLst>
          </p:cNvPr>
          <p:cNvSpPr txBox="1"/>
          <p:nvPr/>
        </p:nvSpPr>
        <p:spPr>
          <a:xfrm>
            <a:off x="847725" y="801786"/>
            <a:ext cx="6772275"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TensorFlow and </a:t>
            </a:r>
            <a:r>
              <a:rPr lang="en-US" sz="3200" dirty="0" err="1">
                <a:latin typeface="Times New Roman" panose="02020603050405020304" pitchFamily="18" charset="0"/>
                <a:cs typeface="Times New Roman" panose="02020603050405020304" pitchFamily="18" charset="0"/>
              </a:rPr>
              <a:t>Keras</a:t>
            </a:r>
            <a:endParaRPr lang="en-IN" sz="3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2D4FDCF-A4B9-B64A-B388-DA97CD193BAD}"/>
              </a:ext>
            </a:extLst>
          </p:cNvPr>
          <p:cNvSpPr txBox="1"/>
          <p:nvPr/>
        </p:nvSpPr>
        <p:spPr>
          <a:xfrm>
            <a:off x="834628" y="1487586"/>
            <a:ext cx="7852172" cy="1015663"/>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 API is easy to use and builds models by simply adding layers on top of each other through simple calls.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Let’s now explore the basics of the </a:t>
            </a:r>
            <a:r>
              <a:rPr lang="en-US" sz="2000" dirty="0" err="1">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 API for TensorFlow.</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860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F50BC7A2-332A-4EBA-8250-53ECDF2F2052}"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9" name="TextBox 8">
            <a:extLst>
              <a:ext uri="{FF2B5EF4-FFF2-40B4-BE49-F238E27FC236}">
                <a16:creationId xmlns:a16="http://schemas.microsoft.com/office/drawing/2014/main" id="{6263B58B-AFBC-C6C2-7345-150A81D0F3AA}"/>
              </a:ext>
            </a:extLst>
          </p:cNvPr>
          <p:cNvSpPr txBox="1"/>
          <p:nvPr/>
        </p:nvSpPr>
        <p:spPr>
          <a:xfrm>
            <a:off x="914400" y="900775"/>
            <a:ext cx="7625443" cy="1631216"/>
          </a:xfrm>
          <a:prstGeom prst="rect">
            <a:avLst/>
          </a:prstGeom>
          <a:noFill/>
        </p:spPr>
        <p:txBody>
          <a:bodyPr wrap="square">
            <a:spAutoFit/>
          </a:bodyPr>
          <a:lstStyle/>
          <a:p>
            <a:pPr algn="just"/>
            <a:r>
              <a:rPr lang="en-US" sz="2000" b="1" i="0" dirty="0">
                <a:solidFill>
                  <a:srgbClr val="292929"/>
                </a:solidFill>
                <a:effectLst/>
                <a:latin typeface="Times New Roman" panose="02020603050405020304" pitchFamily="18" charset="0"/>
                <a:cs typeface="Times New Roman" panose="02020603050405020304" pitchFamily="18" charset="0"/>
              </a:rPr>
              <a:t>Using </a:t>
            </a:r>
            <a:r>
              <a:rPr lang="en-US" sz="2000" b="1" i="0" dirty="0" err="1">
                <a:solidFill>
                  <a:srgbClr val="292929"/>
                </a:solidFill>
                <a:effectLst/>
                <a:latin typeface="Times New Roman" panose="02020603050405020304" pitchFamily="18" charset="0"/>
                <a:cs typeface="Times New Roman" panose="02020603050405020304" pitchFamily="18" charset="0"/>
              </a:rPr>
              <a:t>Keras</a:t>
            </a:r>
            <a:r>
              <a:rPr lang="en-US" sz="2000" b="1" i="0" dirty="0">
                <a:solidFill>
                  <a:srgbClr val="292929"/>
                </a:solidFill>
                <a:effectLst/>
                <a:latin typeface="Times New Roman" panose="02020603050405020304" pitchFamily="18" charset="0"/>
                <a:cs typeface="Times New Roman" panose="02020603050405020304" pitchFamily="18" charset="0"/>
              </a:rPr>
              <a:t> functional API, </a:t>
            </a:r>
          </a:p>
          <a:p>
            <a:pPr marL="342900" indent="-342900" algn="just">
              <a:buFont typeface="Arial" panose="020B0604020202020204" pitchFamily="34" charset="0"/>
              <a:buChar char="•"/>
            </a:pPr>
            <a:r>
              <a:rPr lang="en-US" sz="2000" dirty="0">
                <a:solidFill>
                  <a:srgbClr val="292929"/>
                </a:solidFill>
                <a:latin typeface="Times New Roman" panose="02020603050405020304" pitchFamily="18" charset="0"/>
                <a:cs typeface="Times New Roman" panose="02020603050405020304" pitchFamily="18" charset="0"/>
              </a:rPr>
              <a:t>W</a:t>
            </a:r>
            <a:r>
              <a:rPr lang="en-US" sz="2000" b="0" i="0" dirty="0">
                <a:solidFill>
                  <a:srgbClr val="292929"/>
                </a:solidFill>
                <a:effectLst/>
                <a:latin typeface="Times New Roman" panose="02020603050405020304" pitchFamily="18" charset="0"/>
                <a:cs typeface="Times New Roman" panose="02020603050405020304" pitchFamily="18" charset="0"/>
              </a:rPr>
              <a:t>e can build a graph-like-model, </a:t>
            </a:r>
          </a:p>
          <a:p>
            <a:pPr marL="342900" indent="-342900" algn="just">
              <a:buFont typeface="Arial" panose="020B0604020202020204" pitchFamily="34" charset="0"/>
              <a:buChar char="•"/>
            </a:pPr>
            <a:r>
              <a:rPr lang="en-US" sz="2000" dirty="0">
                <a:solidFill>
                  <a:srgbClr val="292929"/>
                </a:solidFill>
                <a:latin typeface="Times New Roman" panose="02020603050405020304" pitchFamily="18" charset="0"/>
                <a:cs typeface="Times New Roman" panose="02020603050405020304" pitchFamily="18" charset="0"/>
              </a:rPr>
              <a:t>S</a:t>
            </a:r>
            <a:r>
              <a:rPr lang="en-US" sz="2000" b="0" i="0" dirty="0">
                <a:solidFill>
                  <a:srgbClr val="292929"/>
                </a:solidFill>
                <a:effectLst/>
                <a:latin typeface="Times New Roman" panose="02020603050405020304" pitchFamily="18" charset="0"/>
                <a:cs typeface="Times New Roman" panose="02020603050405020304" pitchFamily="18" charset="0"/>
              </a:rPr>
              <a:t>hare the layers across different inputs. </a:t>
            </a:r>
          </a:p>
          <a:p>
            <a:pPr marL="342900" indent="-342900" algn="just">
              <a:buFont typeface="Arial" panose="020B0604020202020204" pitchFamily="34" charset="0"/>
              <a:buChar char="•"/>
            </a:pPr>
            <a:r>
              <a:rPr lang="en-US" sz="2000" b="0" i="0" dirty="0" err="1">
                <a:solidFill>
                  <a:srgbClr val="292929"/>
                </a:solidFill>
                <a:effectLst/>
                <a:latin typeface="Times New Roman" panose="02020603050405020304" pitchFamily="18" charset="0"/>
                <a:cs typeface="Times New Roman" panose="02020603050405020304" pitchFamily="18" charset="0"/>
              </a:rPr>
              <a:t>Keras</a:t>
            </a:r>
            <a:r>
              <a:rPr lang="en-US" sz="2000" b="0" i="0" dirty="0">
                <a:solidFill>
                  <a:srgbClr val="292929"/>
                </a:solidFill>
                <a:effectLst/>
                <a:latin typeface="Times New Roman" panose="02020603050405020304" pitchFamily="18" charset="0"/>
                <a:cs typeface="Times New Roman" panose="02020603050405020304" pitchFamily="18" charset="0"/>
              </a:rPr>
              <a:t> callbacks and </a:t>
            </a:r>
            <a:r>
              <a:rPr lang="en-US" sz="2000" b="0" i="0" dirty="0" err="1">
                <a:solidFill>
                  <a:srgbClr val="292929"/>
                </a:solidFill>
                <a:effectLst/>
                <a:latin typeface="Times New Roman" panose="02020603050405020304" pitchFamily="18" charset="0"/>
                <a:cs typeface="Times New Roman" panose="02020603050405020304" pitchFamily="18" charset="0"/>
              </a:rPr>
              <a:t>Tensorboard</a:t>
            </a:r>
            <a:r>
              <a:rPr lang="en-US" sz="2000" b="0" i="0" dirty="0">
                <a:solidFill>
                  <a:srgbClr val="292929"/>
                </a:solidFill>
                <a:effectLst/>
                <a:latin typeface="Times New Roman" panose="02020603050405020304" pitchFamily="18" charset="0"/>
                <a:cs typeface="Times New Roman" panose="02020603050405020304" pitchFamily="18" charset="0"/>
              </a:rPr>
              <a:t> visualization tools allow us to monitor the model during training.</a:t>
            </a:r>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68F30CC-8C6E-3FEC-D969-E049B0E0DB1A}"/>
              </a:ext>
            </a:extLst>
          </p:cNvPr>
          <p:cNvSpPr txBox="1"/>
          <p:nvPr/>
        </p:nvSpPr>
        <p:spPr>
          <a:xfrm>
            <a:off x="933449" y="3184455"/>
            <a:ext cx="6371410" cy="369332"/>
          </a:xfrm>
          <a:prstGeom prst="rect">
            <a:avLst/>
          </a:prstGeom>
          <a:noFill/>
        </p:spPr>
        <p:txBody>
          <a:bodyPr wrap="square">
            <a:spAutoFit/>
          </a:bodyPr>
          <a:lstStyle/>
          <a:p>
            <a:r>
              <a:rPr lang="en-US" b="1" i="0" dirty="0" err="1">
                <a:solidFill>
                  <a:srgbClr val="292929"/>
                </a:solidFill>
                <a:effectLst/>
                <a:latin typeface="source-serif-pro"/>
              </a:rPr>
              <a:t>Keras</a:t>
            </a:r>
            <a:r>
              <a:rPr lang="en-US" b="1" i="0" dirty="0">
                <a:solidFill>
                  <a:srgbClr val="292929"/>
                </a:solidFill>
                <a:effectLst/>
                <a:latin typeface="source-serif-pro"/>
              </a:rPr>
              <a:t> Functional API: Beyond the sequential model</a:t>
            </a:r>
            <a:endParaRPr lang="en-IN" dirty="0"/>
          </a:p>
        </p:txBody>
      </p:sp>
      <p:sp>
        <p:nvSpPr>
          <p:cNvPr id="13" name="TextBox 12">
            <a:extLst>
              <a:ext uri="{FF2B5EF4-FFF2-40B4-BE49-F238E27FC236}">
                <a16:creationId xmlns:a16="http://schemas.microsoft.com/office/drawing/2014/main" id="{A3EA5238-7BFF-46F0-F43D-94E48D3A5AAA}"/>
              </a:ext>
            </a:extLst>
          </p:cNvPr>
          <p:cNvSpPr txBox="1"/>
          <p:nvPr/>
        </p:nvSpPr>
        <p:spPr>
          <a:xfrm>
            <a:off x="457200" y="3989236"/>
            <a:ext cx="5355771" cy="1323439"/>
          </a:xfrm>
          <a:prstGeom prst="rect">
            <a:avLst/>
          </a:prstGeom>
          <a:noFill/>
        </p:spPr>
        <p:txBody>
          <a:bodyPr wrap="square">
            <a:spAutoFit/>
          </a:bodyPr>
          <a:lstStyle/>
          <a:p>
            <a:pPr algn="just"/>
            <a:r>
              <a:rPr lang="en-US" sz="2000" b="0" i="0" dirty="0">
                <a:solidFill>
                  <a:srgbClr val="292929"/>
                </a:solidFill>
                <a:effectLst/>
                <a:latin typeface="Times New Roman" panose="02020603050405020304" pitchFamily="18" charset="0"/>
                <a:cs typeface="Times New Roman" panose="02020603050405020304" pitchFamily="18" charset="0"/>
              </a:rPr>
              <a:t>The sequential model is very common when we talk about training the neural network. It has exactly one input and one output and consists of a linear stack of layers.</a:t>
            </a:r>
            <a:endParaRPr lang="en-IN" sz="20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68BA9E8D-89C2-3E93-5789-452EF15729E7}"/>
              </a:ext>
            </a:extLst>
          </p:cNvPr>
          <p:cNvPicPr>
            <a:picLocks noChangeAspect="1"/>
          </p:cNvPicPr>
          <p:nvPr/>
        </p:nvPicPr>
        <p:blipFill rotWithShape="1">
          <a:blip r:embed="rId5"/>
          <a:srcRect l="15000" t="15587" r="63429" b="39206"/>
          <a:stretch/>
        </p:blipFill>
        <p:spPr>
          <a:xfrm>
            <a:off x="5848895" y="3575666"/>
            <a:ext cx="3345178" cy="2687018"/>
          </a:xfrm>
          <a:prstGeom prst="rect">
            <a:avLst/>
          </a:prstGeom>
        </p:spPr>
      </p:pic>
    </p:spTree>
    <p:extLst>
      <p:ext uri="{BB962C8B-B14F-4D97-AF65-F5344CB8AC3E}">
        <p14:creationId xmlns:p14="http://schemas.microsoft.com/office/powerpoint/2010/main" val="2406527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72A6E879-FF94-4AE3-B185-630CD8EE147A}"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8" name="TextBox 7">
            <a:extLst>
              <a:ext uri="{FF2B5EF4-FFF2-40B4-BE49-F238E27FC236}">
                <a16:creationId xmlns:a16="http://schemas.microsoft.com/office/drawing/2014/main" id="{A8D8272F-629C-85EB-90C1-948B1197B4C2}"/>
              </a:ext>
            </a:extLst>
          </p:cNvPr>
          <p:cNvSpPr txBox="1"/>
          <p:nvPr/>
        </p:nvSpPr>
        <p:spPr>
          <a:xfrm>
            <a:off x="791936" y="790247"/>
            <a:ext cx="7560128" cy="707886"/>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Some scenario requires multimodal input where we merge the data from different sources and processing it in the neural network.</a:t>
            </a:r>
            <a:endParaRPr lang="en-IN"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4DA521D3-7090-8DF0-674C-D3AFEA90A07B}"/>
              </a:ext>
            </a:extLst>
          </p:cNvPr>
          <p:cNvPicPr>
            <a:picLocks noChangeAspect="1"/>
          </p:cNvPicPr>
          <p:nvPr/>
        </p:nvPicPr>
        <p:blipFill rotWithShape="1">
          <a:blip r:embed="rId5"/>
          <a:srcRect l="1417" t="32857" r="50000" b="29810"/>
          <a:stretch/>
        </p:blipFill>
        <p:spPr>
          <a:xfrm>
            <a:off x="942158" y="1554022"/>
            <a:ext cx="7259683" cy="2504392"/>
          </a:xfrm>
          <a:prstGeom prst="rect">
            <a:avLst/>
          </a:prstGeom>
        </p:spPr>
      </p:pic>
      <p:sp>
        <p:nvSpPr>
          <p:cNvPr id="16" name="TextBox 15">
            <a:extLst>
              <a:ext uri="{FF2B5EF4-FFF2-40B4-BE49-F238E27FC236}">
                <a16:creationId xmlns:a16="http://schemas.microsoft.com/office/drawing/2014/main" id="{4DE39AAF-ED0E-F64E-BAFA-03DBB2A2F928}"/>
              </a:ext>
            </a:extLst>
          </p:cNvPr>
          <p:cNvSpPr txBox="1"/>
          <p:nvPr/>
        </p:nvSpPr>
        <p:spPr>
          <a:xfrm>
            <a:off x="914400" y="4132913"/>
            <a:ext cx="7259683" cy="132343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Additionally, there is much development in the neural network architecture require nonlinear topology. </a:t>
            </a: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There are three types of use cases- multi-input models, multi-output models and graph-like models.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829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5E6562EF-7B72-4104-9CB8-D07977ACEAEA}"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
        <p:nvSpPr>
          <p:cNvPr id="9" name="TextBox 8">
            <a:extLst>
              <a:ext uri="{FF2B5EF4-FFF2-40B4-BE49-F238E27FC236}">
                <a16:creationId xmlns:a16="http://schemas.microsoft.com/office/drawing/2014/main" id="{BD20F307-367B-5F7E-8F32-479D9D10BEFE}"/>
              </a:ext>
            </a:extLst>
          </p:cNvPr>
          <p:cNvSpPr txBox="1"/>
          <p:nvPr/>
        </p:nvSpPr>
        <p:spPr>
          <a:xfrm>
            <a:off x="685800" y="922689"/>
            <a:ext cx="4578530" cy="400110"/>
          </a:xfrm>
          <a:prstGeom prst="rect">
            <a:avLst/>
          </a:prstGeom>
          <a:noFill/>
        </p:spPr>
        <p:txBody>
          <a:bodyPr wrap="square">
            <a:spAutoFit/>
          </a:bodyPr>
          <a:lstStyle/>
          <a:p>
            <a:r>
              <a:rPr lang="en-IN" sz="2000" b="1" i="0" dirty="0">
                <a:solidFill>
                  <a:srgbClr val="292929"/>
                </a:solidFill>
                <a:effectLst/>
                <a:latin typeface="Times New Roman" panose="02020603050405020304" pitchFamily="18" charset="0"/>
                <a:cs typeface="Times New Roman" panose="02020603050405020304" pitchFamily="18" charset="0"/>
              </a:rPr>
              <a:t>Introduction:</a:t>
            </a:r>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BE24857-F516-5CEE-99D2-B40DE1BB7005}"/>
              </a:ext>
            </a:extLst>
          </p:cNvPr>
          <p:cNvSpPr txBox="1"/>
          <p:nvPr/>
        </p:nvSpPr>
        <p:spPr>
          <a:xfrm>
            <a:off x="647700" y="1382119"/>
            <a:ext cx="7947660" cy="707886"/>
          </a:xfrm>
          <a:prstGeom prst="rect">
            <a:avLst/>
          </a:prstGeom>
          <a:noFill/>
        </p:spPr>
        <p:txBody>
          <a:bodyPr wrap="square">
            <a:spAutoFit/>
          </a:bodyPr>
          <a:lstStyle/>
          <a:p>
            <a:r>
              <a:rPr lang="en-US" sz="2000" b="0" i="0" dirty="0">
                <a:solidFill>
                  <a:srgbClr val="292929"/>
                </a:solidFill>
                <a:effectLst/>
                <a:latin typeface="Times New Roman" panose="02020603050405020304" pitchFamily="18" charset="0"/>
                <a:cs typeface="Times New Roman" panose="02020603050405020304" pitchFamily="18" charset="0"/>
              </a:rPr>
              <a:t>In function API, we directly deal with tensors and use layers as function which take tensor and return tensor.</a:t>
            </a:r>
            <a:endParaRPr lang="en-IN" sz="20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66B0C4A2-365F-F2E0-7AE5-953060A70B77}"/>
              </a:ext>
            </a:extLst>
          </p:cNvPr>
          <p:cNvPicPr>
            <a:picLocks noChangeAspect="1"/>
          </p:cNvPicPr>
          <p:nvPr/>
        </p:nvPicPr>
        <p:blipFill rotWithShape="1">
          <a:blip r:embed="rId5"/>
          <a:srcRect l="2021" t="16477" r="53102" b="20609"/>
          <a:stretch/>
        </p:blipFill>
        <p:spPr>
          <a:xfrm>
            <a:off x="647700" y="2272925"/>
            <a:ext cx="7503522" cy="3670675"/>
          </a:xfrm>
          <a:prstGeom prst="rect">
            <a:avLst/>
          </a:prstGeom>
        </p:spPr>
      </p:pic>
    </p:spTree>
    <p:extLst>
      <p:ext uri="{BB962C8B-B14F-4D97-AF65-F5344CB8AC3E}">
        <p14:creationId xmlns:p14="http://schemas.microsoft.com/office/powerpoint/2010/main" val="187623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22464CDB-2312-4627-AEDF-AA1F16A49627}"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
        <p:nvSpPr>
          <p:cNvPr id="8" name="TextBox 7">
            <a:extLst>
              <a:ext uri="{FF2B5EF4-FFF2-40B4-BE49-F238E27FC236}">
                <a16:creationId xmlns:a16="http://schemas.microsoft.com/office/drawing/2014/main" id="{265260B8-B2BB-C5AC-813A-BCCA6B123D1B}"/>
              </a:ext>
            </a:extLst>
          </p:cNvPr>
          <p:cNvSpPr txBox="1"/>
          <p:nvPr/>
        </p:nvSpPr>
        <p:spPr>
          <a:xfrm>
            <a:off x="914399" y="857256"/>
            <a:ext cx="7772399" cy="1938992"/>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The only part of the code which seems to be surprising is the use of “Model” object here. Here, </a:t>
            </a:r>
            <a:r>
              <a:rPr lang="en-US" sz="2000" b="1" i="0" dirty="0">
                <a:solidFill>
                  <a:srgbClr val="292929"/>
                </a:solidFill>
                <a:effectLst/>
                <a:latin typeface="Times New Roman" panose="02020603050405020304" pitchFamily="18" charset="0"/>
                <a:cs typeface="Times New Roman" panose="02020603050405020304" pitchFamily="18" charset="0"/>
              </a:rPr>
              <a:t>Model</a:t>
            </a:r>
            <a:r>
              <a:rPr lang="en-US" sz="2000" b="0" i="0" dirty="0">
                <a:solidFill>
                  <a:srgbClr val="292929"/>
                </a:solidFill>
                <a:effectLst/>
                <a:latin typeface="Times New Roman" panose="02020603050405020304" pitchFamily="18" charset="0"/>
                <a:cs typeface="Times New Roman" panose="02020603050405020304" pitchFamily="18" charset="0"/>
              </a:rPr>
              <a:t> is instantiated by an input tensor and an output tensor. </a:t>
            </a: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Behind the picture, </a:t>
            </a:r>
            <a:r>
              <a:rPr lang="en-US" sz="2000" b="0" i="0" dirty="0" err="1">
                <a:solidFill>
                  <a:srgbClr val="292929"/>
                </a:solidFill>
                <a:effectLst/>
                <a:latin typeface="Times New Roman" panose="02020603050405020304" pitchFamily="18" charset="0"/>
                <a:cs typeface="Times New Roman" panose="02020603050405020304" pitchFamily="18" charset="0"/>
              </a:rPr>
              <a:t>Keras</a:t>
            </a:r>
            <a:r>
              <a:rPr lang="en-US" sz="2000" b="0" i="0" dirty="0">
                <a:solidFill>
                  <a:srgbClr val="292929"/>
                </a:solidFill>
                <a:effectLst/>
                <a:latin typeface="Times New Roman" panose="02020603050405020304" pitchFamily="18" charset="0"/>
                <a:cs typeface="Times New Roman" panose="02020603050405020304" pitchFamily="18" charset="0"/>
              </a:rPr>
              <a:t> retrieves all the layers involved in going from input tensor to output tensor, bringing them together into a graph-like data structure.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1875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73AA5E84-3582-4607-BA9C-C1CB26AD235A}"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
        <p:nvSpPr>
          <p:cNvPr id="9" name="TextBox 8">
            <a:extLst>
              <a:ext uri="{FF2B5EF4-FFF2-40B4-BE49-F238E27FC236}">
                <a16:creationId xmlns:a16="http://schemas.microsoft.com/office/drawing/2014/main" id="{2DBCA9ED-9F2A-7A28-9D42-7DE960A19119}"/>
              </a:ext>
            </a:extLst>
          </p:cNvPr>
          <p:cNvSpPr txBox="1"/>
          <p:nvPr/>
        </p:nvSpPr>
        <p:spPr>
          <a:xfrm>
            <a:off x="914400" y="857256"/>
            <a:ext cx="4578530" cy="923330"/>
          </a:xfrm>
          <a:prstGeom prst="rect">
            <a:avLst/>
          </a:prstGeom>
          <a:noFill/>
        </p:spPr>
        <p:txBody>
          <a:bodyPr wrap="square">
            <a:spAutoFit/>
          </a:bodyPr>
          <a:lstStyle/>
          <a:p>
            <a:pPr algn="l"/>
            <a:r>
              <a:rPr lang="en-IN" b="1" i="0" dirty="0">
                <a:solidFill>
                  <a:srgbClr val="292929"/>
                </a:solidFill>
                <a:effectLst/>
                <a:latin typeface="source-serif-pro"/>
              </a:rPr>
              <a:t>Multi-input Models:</a:t>
            </a:r>
            <a:endParaRPr lang="en-IN" b="0" i="0" dirty="0">
              <a:solidFill>
                <a:srgbClr val="292929"/>
              </a:solidFill>
              <a:effectLst/>
              <a:latin typeface="source-serif-pro"/>
            </a:endParaRPr>
          </a:p>
          <a:p>
            <a:br>
              <a:rPr lang="en-IN" dirty="0"/>
            </a:br>
            <a:endParaRPr lang="en-IN" dirty="0"/>
          </a:p>
        </p:txBody>
      </p:sp>
      <p:sp>
        <p:nvSpPr>
          <p:cNvPr id="11" name="TextBox 10">
            <a:extLst>
              <a:ext uri="{FF2B5EF4-FFF2-40B4-BE49-F238E27FC236}">
                <a16:creationId xmlns:a16="http://schemas.microsoft.com/office/drawing/2014/main" id="{1472A24F-F9E1-4C60-CF9D-C2D3691C70FE}"/>
              </a:ext>
            </a:extLst>
          </p:cNvPr>
          <p:cNvSpPr txBox="1"/>
          <p:nvPr/>
        </p:nvSpPr>
        <p:spPr>
          <a:xfrm>
            <a:off x="873033" y="1244126"/>
            <a:ext cx="7772399" cy="1938992"/>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The functional API can be used to build models that have multiple inputs. Such kind of models always have some point where we can combine their different inputs: by adding them or concatenating them.</a:t>
            </a:r>
          </a:p>
          <a:p>
            <a:pPr marL="342900" indent="-342900">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This is usually done via </a:t>
            </a:r>
            <a:r>
              <a:rPr lang="en-US" sz="2000" b="0" i="0" dirty="0" err="1">
                <a:solidFill>
                  <a:srgbClr val="292929"/>
                </a:solidFill>
                <a:effectLst/>
                <a:latin typeface="Times New Roman" panose="02020603050405020304" pitchFamily="18" charset="0"/>
                <a:cs typeface="Times New Roman" panose="02020603050405020304" pitchFamily="18" charset="0"/>
              </a:rPr>
              <a:t>Keras</a:t>
            </a:r>
            <a:r>
              <a:rPr lang="en-US" sz="2000" b="0" i="0" dirty="0">
                <a:solidFill>
                  <a:srgbClr val="292929"/>
                </a:solidFill>
                <a:effectLst/>
                <a:latin typeface="Times New Roman" panose="02020603050405020304" pitchFamily="18" charset="0"/>
                <a:cs typeface="Times New Roman" panose="02020603050405020304" pitchFamily="18" charset="0"/>
              </a:rPr>
              <a:t> merge operation such as </a:t>
            </a:r>
            <a:r>
              <a:rPr lang="en-US" sz="2000" b="1" i="0" dirty="0" err="1">
                <a:solidFill>
                  <a:srgbClr val="292929"/>
                </a:solidFill>
                <a:effectLst/>
                <a:latin typeface="Times New Roman" panose="02020603050405020304" pitchFamily="18" charset="0"/>
                <a:cs typeface="Times New Roman" panose="02020603050405020304" pitchFamily="18" charset="0"/>
              </a:rPr>
              <a:t>keras.layers.add</a:t>
            </a:r>
            <a:r>
              <a:rPr lang="en-US" sz="2000" b="0" i="0" dirty="0">
                <a:solidFill>
                  <a:srgbClr val="292929"/>
                </a:solidFill>
                <a:effectLst/>
                <a:latin typeface="Times New Roman" panose="02020603050405020304" pitchFamily="18" charset="0"/>
                <a:cs typeface="Times New Roman" panose="02020603050405020304" pitchFamily="18" charset="0"/>
              </a:rPr>
              <a:t>, </a:t>
            </a:r>
            <a:r>
              <a:rPr lang="en-US" sz="2000" b="1" i="0" dirty="0" err="1">
                <a:solidFill>
                  <a:srgbClr val="292929"/>
                </a:solidFill>
                <a:effectLst/>
                <a:latin typeface="Times New Roman" panose="02020603050405020304" pitchFamily="18" charset="0"/>
                <a:cs typeface="Times New Roman" panose="02020603050405020304" pitchFamily="18" charset="0"/>
              </a:rPr>
              <a:t>keras.layers.concatenate</a:t>
            </a:r>
            <a:r>
              <a:rPr lang="en-US" sz="2000" b="0" i="0" dirty="0">
                <a:solidFill>
                  <a:srgbClr val="292929"/>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3126E983-1AE3-0267-45D0-8F13BC666841}"/>
              </a:ext>
            </a:extLst>
          </p:cNvPr>
          <p:cNvPicPr>
            <a:picLocks noChangeAspect="1"/>
          </p:cNvPicPr>
          <p:nvPr/>
        </p:nvPicPr>
        <p:blipFill rotWithShape="1">
          <a:blip r:embed="rId5"/>
          <a:srcRect l="11000" t="27778" r="57333" b="27270"/>
          <a:stretch/>
        </p:blipFill>
        <p:spPr>
          <a:xfrm>
            <a:off x="1672046" y="3194050"/>
            <a:ext cx="5760720" cy="2906304"/>
          </a:xfrm>
          <a:prstGeom prst="rect">
            <a:avLst/>
          </a:prstGeom>
        </p:spPr>
      </p:pic>
    </p:spTree>
    <p:extLst>
      <p:ext uri="{BB962C8B-B14F-4D97-AF65-F5344CB8AC3E}">
        <p14:creationId xmlns:p14="http://schemas.microsoft.com/office/powerpoint/2010/main" val="3971399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0E05352C-5D51-48C6-84F6-2FBD74C18DA0}"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
        <p:nvSpPr>
          <p:cNvPr id="8" name="TextBox 7">
            <a:extLst>
              <a:ext uri="{FF2B5EF4-FFF2-40B4-BE49-F238E27FC236}">
                <a16:creationId xmlns:a16="http://schemas.microsoft.com/office/drawing/2014/main" id="{5AA41181-716A-DAE6-C2AA-8B1DEFF02032}"/>
              </a:ext>
            </a:extLst>
          </p:cNvPr>
          <p:cNvSpPr txBox="1"/>
          <p:nvPr/>
        </p:nvSpPr>
        <p:spPr>
          <a:xfrm>
            <a:off x="679270" y="913884"/>
            <a:ext cx="4578530" cy="400110"/>
          </a:xfrm>
          <a:prstGeom prst="rect">
            <a:avLst/>
          </a:prstGeom>
          <a:noFill/>
        </p:spPr>
        <p:txBody>
          <a:bodyPr wrap="square">
            <a:spAutoFit/>
          </a:bodyPr>
          <a:lstStyle/>
          <a:p>
            <a:r>
              <a:rPr lang="en-IN" sz="2000" b="1" i="0" dirty="0">
                <a:solidFill>
                  <a:srgbClr val="292929"/>
                </a:solidFill>
                <a:effectLst/>
                <a:latin typeface="Times New Roman" panose="02020603050405020304" pitchFamily="18" charset="0"/>
                <a:cs typeface="Times New Roman" panose="02020603050405020304" pitchFamily="18" charset="0"/>
              </a:rPr>
              <a:t>Multi-output models:</a:t>
            </a:r>
            <a:endParaRPr lang="en-IN"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905125B-54A7-69D7-5291-579D871A972F}"/>
              </a:ext>
            </a:extLst>
          </p:cNvPr>
          <p:cNvSpPr txBox="1"/>
          <p:nvPr/>
        </p:nvSpPr>
        <p:spPr>
          <a:xfrm>
            <a:off x="457200" y="1511300"/>
            <a:ext cx="8229600" cy="707886"/>
          </a:xfrm>
          <a:prstGeom prst="rect">
            <a:avLst/>
          </a:prstGeom>
          <a:noFill/>
        </p:spPr>
        <p:txBody>
          <a:bodyPr wrap="square">
            <a:spAutoFit/>
          </a:bodyPr>
          <a:lstStyle/>
          <a:p>
            <a:pPr marL="800100" lvl="1" indent="-342900">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In the same way, functional API can be used to build the models having multiple outputs.</a:t>
            </a:r>
            <a:endParaRPr lang="en-IN" sz="20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723BA37E-DFDF-EED9-2389-506408DC365E}"/>
              </a:ext>
            </a:extLst>
          </p:cNvPr>
          <p:cNvPicPr>
            <a:picLocks noChangeAspect="1"/>
          </p:cNvPicPr>
          <p:nvPr/>
        </p:nvPicPr>
        <p:blipFill rotWithShape="1">
          <a:blip r:embed="rId5"/>
          <a:srcRect l="7429" t="45809" r="54714" b="26393"/>
          <a:stretch/>
        </p:blipFill>
        <p:spPr>
          <a:xfrm>
            <a:off x="1541416" y="2515070"/>
            <a:ext cx="6548483" cy="2704629"/>
          </a:xfrm>
          <a:prstGeom prst="rect">
            <a:avLst/>
          </a:prstGeom>
        </p:spPr>
      </p:pic>
    </p:spTree>
    <p:extLst>
      <p:ext uri="{BB962C8B-B14F-4D97-AF65-F5344CB8AC3E}">
        <p14:creationId xmlns:p14="http://schemas.microsoft.com/office/powerpoint/2010/main" val="2692226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B21EBFD3-E110-4763-ABB2-FFC89C708408}"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
        <p:nvSpPr>
          <p:cNvPr id="9" name="TextBox 8">
            <a:extLst>
              <a:ext uri="{FF2B5EF4-FFF2-40B4-BE49-F238E27FC236}">
                <a16:creationId xmlns:a16="http://schemas.microsoft.com/office/drawing/2014/main" id="{6B14B63B-2902-B801-A399-6F9A382C7A2E}"/>
              </a:ext>
            </a:extLst>
          </p:cNvPr>
          <p:cNvSpPr txBox="1"/>
          <p:nvPr/>
        </p:nvSpPr>
        <p:spPr>
          <a:xfrm>
            <a:off x="647700" y="982077"/>
            <a:ext cx="7772400" cy="317009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Importantly, training such a model requires the ability to specify different loss function for different heads of the network. </a:t>
            </a:r>
            <a:endParaRPr lang="en-US" sz="2000" dirty="0">
              <a:solidFill>
                <a:srgbClr val="292929"/>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For one instance it might be regression and for another, it could be binary classification required different training procedures. </a:t>
            </a: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But because gradient descent requires us to minimize a scalar, we must combine these losses into a single value in order to train the model. The simplest way to combine different losses is to sum them all. </a:t>
            </a: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In </a:t>
            </a:r>
            <a:r>
              <a:rPr lang="en-US" sz="2000" b="0" i="0" dirty="0" err="1">
                <a:solidFill>
                  <a:srgbClr val="292929"/>
                </a:solidFill>
                <a:effectLst/>
                <a:latin typeface="Times New Roman" panose="02020603050405020304" pitchFamily="18" charset="0"/>
                <a:cs typeface="Times New Roman" panose="02020603050405020304" pitchFamily="18" charset="0"/>
              </a:rPr>
              <a:t>Keras</a:t>
            </a:r>
            <a:r>
              <a:rPr lang="en-US" sz="2000" b="0" i="0" dirty="0">
                <a:solidFill>
                  <a:srgbClr val="292929"/>
                </a:solidFill>
                <a:effectLst/>
                <a:latin typeface="Times New Roman" panose="02020603050405020304" pitchFamily="18" charset="0"/>
                <a:cs typeface="Times New Roman" panose="02020603050405020304" pitchFamily="18" charset="0"/>
              </a:rPr>
              <a:t>, we can use either a list or a dictionary of losses in compile to different objects for different outputs: the resulting loss values are summed into a global loss, which is minimized during training.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031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46B8775D-49D3-4469-A101-28E3340C15A6}"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
        <p:nvSpPr>
          <p:cNvPr id="8" name="TextBox 7">
            <a:extLst>
              <a:ext uri="{FF2B5EF4-FFF2-40B4-BE49-F238E27FC236}">
                <a16:creationId xmlns:a16="http://schemas.microsoft.com/office/drawing/2014/main" id="{0E27616B-51A5-155C-ADF9-5C395DFDFDE4}"/>
              </a:ext>
            </a:extLst>
          </p:cNvPr>
          <p:cNvSpPr txBox="1"/>
          <p:nvPr/>
        </p:nvSpPr>
        <p:spPr>
          <a:xfrm>
            <a:off x="525780" y="976424"/>
            <a:ext cx="8161020" cy="1631216"/>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Note that very imbalanced loss contribution will cause the model representations to be optimized preferentially for the task with the largest individual loss, at the expense of another task. </a:t>
            </a: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To remedy this, we can assign the different levels of importance to the loss value in their contribution to the final loss.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81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C76382E7-5D4B-465E-B1E7-9CEACBD39516}"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
        <p:nvSpPr>
          <p:cNvPr id="9" name="TextBox 8">
            <a:extLst>
              <a:ext uri="{FF2B5EF4-FFF2-40B4-BE49-F238E27FC236}">
                <a16:creationId xmlns:a16="http://schemas.microsoft.com/office/drawing/2014/main" id="{2D39C94C-11E3-7BA0-DDA1-CC01BA9AB334}"/>
              </a:ext>
            </a:extLst>
          </p:cNvPr>
          <p:cNvSpPr txBox="1"/>
          <p:nvPr/>
        </p:nvSpPr>
        <p:spPr>
          <a:xfrm>
            <a:off x="834934" y="1028244"/>
            <a:ext cx="7851865" cy="2554545"/>
          </a:xfrm>
          <a:prstGeom prst="rect">
            <a:avLst/>
          </a:prstGeom>
          <a:noFill/>
        </p:spPr>
        <p:txBody>
          <a:bodyPr wrap="square">
            <a:spAutoFit/>
          </a:bodyPr>
          <a:lstStyle/>
          <a:p>
            <a:pPr algn="just"/>
            <a:r>
              <a:rPr lang="en-US" sz="2000" b="1" i="0" dirty="0">
                <a:solidFill>
                  <a:srgbClr val="292929"/>
                </a:solidFill>
                <a:effectLst/>
                <a:latin typeface="Times New Roman" panose="02020603050405020304" pitchFamily="18" charset="0"/>
                <a:cs typeface="Times New Roman" panose="02020603050405020304" pitchFamily="18" charset="0"/>
              </a:rPr>
              <a:t>Directed Acyclic Graph of Layers:</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In functional API, </a:t>
            </a:r>
            <a:r>
              <a:rPr lang="en-US" sz="2000" b="1" i="0" dirty="0">
                <a:solidFill>
                  <a:srgbClr val="292929"/>
                </a:solidFill>
                <a:effectLst/>
                <a:latin typeface="Times New Roman" panose="02020603050405020304" pitchFamily="18" charset="0"/>
                <a:cs typeface="Times New Roman" panose="02020603050405020304" pitchFamily="18" charset="0"/>
              </a:rPr>
              <a:t>we can also implement network with complex internal topology</a:t>
            </a:r>
            <a:r>
              <a:rPr lang="en-US" sz="2000" b="0" i="0" dirty="0">
                <a:solidFill>
                  <a:srgbClr val="292929"/>
                </a:solidFill>
                <a:effectLst/>
                <a:latin typeface="Times New Roman" panose="02020603050405020304" pitchFamily="18" charset="0"/>
                <a:cs typeface="Times New Roman" panose="02020603050405020304" pitchFamily="18" charset="0"/>
              </a:rPr>
              <a:t>. </a:t>
            </a:r>
            <a:r>
              <a:rPr lang="en-US" sz="2000" b="0" i="0" dirty="0">
                <a:solidFill>
                  <a:srgbClr val="FF0000"/>
                </a:solidFill>
                <a:effectLst/>
                <a:latin typeface="Times New Roman" panose="02020603050405020304" pitchFamily="18" charset="0"/>
                <a:cs typeface="Times New Roman" panose="02020603050405020304" pitchFamily="18" charset="0"/>
              </a:rPr>
              <a:t>Neural Networks in </a:t>
            </a:r>
            <a:r>
              <a:rPr lang="en-US" sz="2000" b="0" i="0" dirty="0" err="1">
                <a:solidFill>
                  <a:srgbClr val="FF0000"/>
                </a:solidFill>
                <a:effectLst/>
                <a:latin typeface="Times New Roman" panose="02020603050405020304" pitchFamily="18" charset="0"/>
                <a:cs typeface="Times New Roman" panose="02020603050405020304" pitchFamily="18" charset="0"/>
              </a:rPr>
              <a:t>Keras</a:t>
            </a:r>
            <a:r>
              <a:rPr lang="en-US" sz="2000" b="0" i="0" dirty="0">
                <a:solidFill>
                  <a:srgbClr val="FF0000"/>
                </a:solidFill>
                <a:effectLst/>
                <a:latin typeface="Times New Roman" panose="02020603050405020304" pitchFamily="18" charset="0"/>
                <a:cs typeface="Times New Roman" panose="02020603050405020304" pitchFamily="18" charset="0"/>
              </a:rPr>
              <a:t> can be arbitrary directed acyclic graphs of layers</a:t>
            </a:r>
            <a:r>
              <a:rPr lang="en-US" sz="2000" b="0" i="0" dirty="0">
                <a:solidFill>
                  <a:srgbClr val="292929"/>
                </a:solidFill>
                <a:effectLst/>
                <a:latin typeface="Times New Roman" panose="02020603050405020304" pitchFamily="18" charset="0"/>
                <a:cs typeface="Times New Roman" panose="02020603050405020304" pitchFamily="18" charset="0"/>
              </a:rPr>
              <a:t>. The qualifiers acyclic is important: these graphs can’t have cycles. </a:t>
            </a: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It is impossible for a tensor x  to become the input of another layer that generated x. The only processing loops that are allowed (</a:t>
            </a:r>
            <a:r>
              <a:rPr lang="en-US" sz="2000" b="0" i="0" dirty="0" err="1">
                <a:solidFill>
                  <a:srgbClr val="292929"/>
                </a:solidFill>
                <a:effectLst/>
                <a:latin typeface="Times New Roman" panose="02020603050405020304" pitchFamily="18" charset="0"/>
                <a:cs typeface="Times New Roman" panose="02020603050405020304" pitchFamily="18" charset="0"/>
              </a:rPr>
              <a:t>i.e</a:t>
            </a:r>
            <a:r>
              <a:rPr lang="en-US" sz="2000" b="0" i="0" dirty="0">
                <a:solidFill>
                  <a:srgbClr val="292929"/>
                </a:solidFill>
                <a:effectLst/>
                <a:latin typeface="Times New Roman" panose="02020603050405020304" pitchFamily="18" charset="0"/>
                <a:cs typeface="Times New Roman" panose="02020603050405020304" pitchFamily="18" charset="0"/>
              </a:rPr>
              <a:t> recurrent connections) are those internal to recurrent layers.</a:t>
            </a:r>
          </a:p>
        </p:txBody>
      </p:sp>
    </p:spTree>
    <p:extLst>
      <p:ext uri="{BB962C8B-B14F-4D97-AF65-F5344CB8AC3E}">
        <p14:creationId xmlns:p14="http://schemas.microsoft.com/office/powerpoint/2010/main" val="3704658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3200" b="1" dirty="0">
                <a:latin typeface="Times New Roman" pitchFamily="18" charset="0"/>
                <a:cs typeface="Times New Roman" pitchFamily="18" charset="0"/>
              </a:rPr>
              <a:t>Topic Objectives</a:t>
            </a:r>
            <a:br>
              <a:rPr lang="en-US" sz="2000" b="1" dirty="0"/>
            </a:br>
            <a:endParaRPr lang="en-US" sz="2000" dirty="0">
              <a:latin typeface="Times New Roman" panose="02020603050405020304" pitchFamily="18" charset="0"/>
              <a:cs typeface="Times New Roman" panose="02020603050405020304" pitchFamily="18" charset="0"/>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B52CEAAE-9AD7-48E2-8F21-76D826EA2F25}"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
        <p:nvSpPr>
          <p:cNvPr id="9" name="TextBox 8">
            <a:extLst>
              <a:ext uri="{FF2B5EF4-FFF2-40B4-BE49-F238E27FC236}">
                <a16:creationId xmlns:a16="http://schemas.microsoft.com/office/drawing/2014/main" id="{CE1EA5DE-47F3-1C05-58E0-CDBA261F1B6B}"/>
              </a:ext>
            </a:extLst>
          </p:cNvPr>
          <p:cNvSpPr txBox="1"/>
          <p:nvPr/>
        </p:nvSpPr>
        <p:spPr>
          <a:xfrm>
            <a:off x="568822" y="1183532"/>
            <a:ext cx="7443216" cy="4154984"/>
          </a:xfrm>
          <a:prstGeom prst="rect">
            <a:avLst/>
          </a:prstGeom>
          <a:noFill/>
        </p:spPr>
        <p:txBody>
          <a:bodyPr wrap="square">
            <a:spAutoFit/>
          </a:bodyPr>
          <a:lstStyle/>
          <a:p>
            <a:r>
              <a:rPr lang="en-US" altLang="en-US" sz="2400" dirty="0">
                <a:latin typeface="Times New Roman" panose="02020603050405020304" pitchFamily="18" charset="0"/>
                <a:cs typeface="Times New Roman" panose="02020603050405020304" pitchFamily="18" charset="0"/>
              </a:rPr>
              <a:t>Day1 </a:t>
            </a:r>
          </a:p>
          <a:p>
            <a:pPr marL="457200" indent="-457200">
              <a:buAutoNum type="arabicPeriod"/>
            </a:pPr>
            <a:r>
              <a:rPr lang="en-US" altLang="en-US" sz="2400" dirty="0" err="1">
                <a:latin typeface="Times New Roman" panose="02020603050405020304" pitchFamily="18" charset="0"/>
                <a:cs typeface="Times New Roman" panose="02020603050405020304" pitchFamily="18" charset="0"/>
              </a:rPr>
              <a:t>Keras</a:t>
            </a:r>
            <a:r>
              <a:rPr lang="en-US" altLang="en-US" sz="2400" dirty="0">
                <a:latin typeface="Times New Roman" panose="02020603050405020304" pitchFamily="18" charset="0"/>
                <a:cs typeface="Times New Roman" panose="02020603050405020304" pitchFamily="18" charset="0"/>
              </a:rPr>
              <a:t> syntax basics</a:t>
            </a:r>
          </a:p>
          <a:p>
            <a:pPr marL="457200" indent="-457200">
              <a:buAutoNum type="arabicPeriod"/>
            </a:pPr>
            <a:r>
              <a:rPr lang="en-US" altLang="en-US" sz="2400" dirty="0" err="1">
                <a:latin typeface="Times New Roman" panose="02020603050405020304" pitchFamily="18" charset="0"/>
                <a:cs typeface="Times New Roman" panose="02020603050405020304" pitchFamily="18" charset="0"/>
              </a:rPr>
              <a:t>Keras</a:t>
            </a:r>
            <a:r>
              <a:rPr lang="en-US" altLang="en-US" sz="2400" dirty="0">
                <a:latin typeface="Times New Roman" panose="02020603050405020304" pitchFamily="18" charset="0"/>
                <a:cs typeface="Times New Roman" panose="02020603050405020304" pitchFamily="18" charset="0"/>
              </a:rPr>
              <a:t> regression program</a:t>
            </a:r>
          </a:p>
          <a:p>
            <a:pPr marL="457200" indent="-457200">
              <a:buAutoNum type="arabicPeriod"/>
            </a:pPr>
            <a:r>
              <a:rPr lang="en-US" altLang="en-US" sz="2400" dirty="0">
                <a:latin typeface="Times New Roman" panose="02020603050405020304" pitchFamily="18" charset="0"/>
                <a:cs typeface="Times New Roman" panose="02020603050405020304" pitchFamily="18" charset="0"/>
              </a:rPr>
              <a:t>Exercise</a:t>
            </a:r>
          </a:p>
          <a:p>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Day 2</a:t>
            </a:r>
          </a:p>
          <a:p>
            <a:r>
              <a:rPr lang="en-US" altLang="en-US" sz="2400" dirty="0">
                <a:latin typeface="Times New Roman" panose="02020603050405020304" pitchFamily="18" charset="0"/>
                <a:cs typeface="Times New Roman" panose="02020603050405020304" pitchFamily="18" charset="0"/>
              </a:rPr>
              <a:t>1. </a:t>
            </a:r>
            <a:r>
              <a:rPr lang="en-US" altLang="en-US" sz="2400" dirty="0" err="1">
                <a:latin typeface="Times New Roman" panose="02020603050405020304" pitchFamily="18" charset="0"/>
                <a:cs typeface="Times New Roman" panose="02020603050405020304" pitchFamily="18" charset="0"/>
              </a:rPr>
              <a:t>Keras</a:t>
            </a:r>
            <a:r>
              <a:rPr lang="en-US" altLang="en-US" sz="2400" dirty="0">
                <a:latin typeface="Times New Roman" panose="02020603050405020304" pitchFamily="18" charset="0"/>
                <a:cs typeface="Times New Roman" panose="02020603050405020304" pitchFamily="18" charset="0"/>
              </a:rPr>
              <a:t> classification cancer data</a:t>
            </a:r>
          </a:p>
          <a:p>
            <a:r>
              <a:rPr lang="en-US" altLang="en-US" sz="2400" dirty="0">
                <a:latin typeface="Times New Roman" panose="02020603050405020304" pitchFamily="18" charset="0"/>
                <a:cs typeface="Times New Roman" panose="02020603050405020304" pitchFamily="18" charset="0"/>
              </a:rPr>
              <a:t>2. GAN Program</a:t>
            </a:r>
          </a:p>
          <a:p>
            <a:r>
              <a:rPr lang="en-US" altLang="en-US" sz="2400" dirty="0">
                <a:latin typeface="Times New Roman" panose="02020603050405020304" pitchFamily="18" charset="0"/>
                <a:cs typeface="Times New Roman" panose="02020603050405020304" pitchFamily="18" charset="0"/>
              </a:rPr>
              <a:t>3. Variational Encoder Program</a:t>
            </a:r>
          </a:p>
          <a:p>
            <a:endParaRPr lang="en-US" altLang="en-US" sz="2400" dirty="0">
              <a:latin typeface="Times New Roman" panose="02020603050405020304" pitchFamily="18" charset="0"/>
              <a:cs typeface="Times New Roman" panose="02020603050405020304" pitchFamily="18" charset="0"/>
            </a:endParaRPr>
          </a:p>
          <a:p>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367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F15421F0-D612-45CD-8D5F-35A853CC3682}"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
        <p:nvSpPr>
          <p:cNvPr id="8" name="TextBox 7">
            <a:extLst>
              <a:ext uri="{FF2B5EF4-FFF2-40B4-BE49-F238E27FC236}">
                <a16:creationId xmlns:a16="http://schemas.microsoft.com/office/drawing/2014/main" id="{4FACD3BE-6A9C-8577-706F-5118F257B474}"/>
              </a:ext>
            </a:extLst>
          </p:cNvPr>
          <p:cNvSpPr txBox="1"/>
          <p:nvPr/>
        </p:nvSpPr>
        <p:spPr>
          <a:xfrm>
            <a:off x="457200" y="1028343"/>
            <a:ext cx="8229600" cy="3477875"/>
          </a:xfrm>
          <a:prstGeom prst="rect">
            <a:avLst/>
          </a:prstGeom>
          <a:noFill/>
        </p:spPr>
        <p:txBody>
          <a:bodyPr wrap="square">
            <a:spAutoFit/>
          </a:bodyPr>
          <a:lstStyle/>
          <a:p>
            <a:pPr algn="l"/>
            <a:r>
              <a:rPr lang="en-US" sz="2000" b="0" i="0" dirty="0">
                <a:solidFill>
                  <a:srgbClr val="292929"/>
                </a:solidFill>
                <a:effectLst/>
                <a:latin typeface="Times New Roman" panose="02020603050405020304" pitchFamily="18" charset="0"/>
                <a:cs typeface="Times New Roman" panose="02020603050405020304" pitchFamily="18" charset="0"/>
              </a:rPr>
              <a:t>Several common neural-network components are implemented as graphs:</a:t>
            </a:r>
          </a:p>
          <a:p>
            <a:pPr algn="l"/>
            <a:r>
              <a:rPr lang="en-US" sz="2000" b="0" i="0" dirty="0">
                <a:solidFill>
                  <a:srgbClr val="292929"/>
                </a:solidFill>
                <a:effectLst/>
                <a:latin typeface="Times New Roman" panose="02020603050405020304" pitchFamily="18" charset="0"/>
                <a:cs typeface="Times New Roman" panose="02020603050405020304" pitchFamily="18" charset="0"/>
              </a:rPr>
              <a:t>1. Inception Modules</a:t>
            </a:r>
          </a:p>
          <a:p>
            <a:pPr algn="l"/>
            <a:r>
              <a:rPr lang="en-US" sz="2000" b="0" i="0" dirty="0">
                <a:solidFill>
                  <a:srgbClr val="292929"/>
                </a:solidFill>
                <a:effectLst/>
                <a:latin typeface="Times New Roman" panose="02020603050405020304" pitchFamily="18" charset="0"/>
                <a:cs typeface="Times New Roman" panose="02020603050405020304" pitchFamily="18" charset="0"/>
              </a:rPr>
              <a:t>2. Residual connections.</a:t>
            </a:r>
          </a:p>
          <a:p>
            <a:pPr algn="l"/>
            <a:r>
              <a:rPr lang="en-US" sz="2000" b="1" i="0" dirty="0">
                <a:solidFill>
                  <a:srgbClr val="292929"/>
                </a:solidFill>
                <a:effectLst/>
                <a:latin typeface="Times New Roman" panose="02020603050405020304" pitchFamily="18" charset="0"/>
                <a:cs typeface="Times New Roman" panose="02020603050405020304" pitchFamily="18" charset="0"/>
              </a:rPr>
              <a:t>Inception Modules:</a:t>
            </a:r>
          </a:p>
          <a:p>
            <a:pPr marL="342900" indent="-342900" algn="just">
              <a:buFont typeface="Arial" panose="020B0604020202020204" pitchFamily="34" charset="0"/>
              <a:buChar char="•"/>
            </a:pPr>
            <a:r>
              <a:rPr lang="en-US" sz="2000" b="0" i="0" dirty="0">
                <a:solidFill>
                  <a:srgbClr val="FF0000"/>
                </a:solidFill>
                <a:effectLst/>
                <a:latin typeface="Times New Roman" panose="02020603050405020304" pitchFamily="18" charset="0"/>
                <a:cs typeface="Times New Roman" panose="02020603050405020304" pitchFamily="18" charset="0"/>
              </a:rPr>
              <a:t>Inception model was developed by Christian </a:t>
            </a:r>
            <a:r>
              <a:rPr lang="en-US" sz="2000" b="0" i="0" dirty="0" err="1">
                <a:solidFill>
                  <a:srgbClr val="FF0000"/>
                </a:solidFill>
                <a:effectLst/>
                <a:latin typeface="Times New Roman" panose="02020603050405020304" pitchFamily="18" charset="0"/>
                <a:cs typeface="Times New Roman" panose="02020603050405020304" pitchFamily="18" charset="0"/>
              </a:rPr>
              <a:t>Szegedy</a:t>
            </a:r>
            <a:r>
              <a:rPr lang="en-US" sz="2000" b="0" i="0" dirty="0">
                <a:solidFill>
                  <a:srgbClr val="FF0000"/>
                </a:solidFill>
                <a:effectLst/>
                <a:latin typeface="Times New Roman" panose="02020603050405020304" pitchFamily="18" charset="0"/>
                <a:cs typeface="Times New Roman" panose="02020603050405020304" pitchFamily="18" charset="0"/>
              </a:rPr>
              <a:t> in 2013–14. It contains small independents modules split into parallel branches. </a:t>
            </a: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The most basic form of an Inception module had three or four branches starting with 1x1 convolution, followed by 3x3 convolution and ending with the concatenating of the resulting features.</a:t>
            </a: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This setup helps the network separately learn spatial features and channel-wise features, which is more efficient than learning them jointly.</a:t>
            </a:r>
          </a:p>
        </p:txBody>
      </p:sp>
    </p:spTree>
    <p:extLst>
      <p:ext uri="{BB962C8B-B14F-4D97-AF65-F5344CB8AC3E}">
        <p14:creationId xmlns:p14="http://schemas.microsoft.com/office/powerpoint/2010/main" val="1249158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C98703F0-EB82-4385-AB2C-C6A5EDCE81FF}"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9" name="Picture 8">
            <a:extLst>
              <a:ext uri="{FF2B5EF4-FFF2-40B4-BE49-F238E27FC236}">
                <a16:creationId xmlns:a16="http://schemas.microsoft.com/office/drawing/2014/main" id="{49179D7F-D5EC-F79F-F786-3A4509635EFF}"/>
              </a:ext>
            </a:extLst>
          </p:cNvPr>
          <p:cNvPicPr>
            <a:picLocks noChangeAspect="1"/>
          </p:cNvPicPr>
          <p:nvPr/>
        </p:nvPicPr>
        <p:blipFill rotWithShape="1">
          <a:blip r:embed="rId5"/>
          <a:srcRect l="5000" t="44321" r="50000" b="32963"/>
          <a:stretch/>
        </p:blipFill>
        <p:spPr>
          <a:xfrm>
            <a:off x="635000" y="1098550"/>
            <a:ext cx="7137400" cy="3270250"/>
          </a:xfrm>
          <a:prstGeom prst="rect">
            <a:avLst/>
          </a:prstGeom>
        </p:spPr>
      </p:pic>
    </p:spTree>
    <p:extLst>
      <p:ext uri="{BB962C8B-B14F-4D97-AF65-F5344CB8AC3E}">
        <p14:creationId xmlns:p14="http://schemas.microsoft.com/office/powerpoint/2010/main" val="3478985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 with </a:t>
            </a:r>
            <a:r>
              <a:rPr lang="en-US" sz="2400" dirty="0" err="1">
                <a:latin typeface="Times New Roman" panose="02020603050405020304" pitchFamily="18" charset="0"/>
                <a:cs typeface="Times New Roman" panose="02020603050405020304" pitchFamily="18" charset="0"/>
              </a:rPr>
              <a:t>Keras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2771FCCE-5217-4D25-9C05-63945C60CD28}"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9" name="TextBox 8">
            <a:extLst>
              <a:ext uri="{FF2B5EF4-FFF2-40B4-BE49-F238E27FC236}">
                <a16:creationId xmlns:a16="http://schemas.microsoft.com/office/drawing/2014/main" id="{D180638A-C9B1-9EC5-B7DF-E43A79490E4E}"/>
              </a:ext>
            </a:extLst>
          </p:cNvPr>
          <p:cNvSpPr txBox="1"/>
          <p:nvPr/>
        </p:nvSpPr>
        <p:spPr>
          <a:xfrm>
            <a:off x="381000" y="1028343"/>
            <a:ext cx="8102600" cy="4401205"/>
          </a:xfrm>
          <a:prstGeom prst="rect">
            <a:avLst/>
          </a:prstGeom>
          <a:noFill/>
        </p:spPr>
        <p:txBody>
          <a:bodyPr wrap="square">
            <a:spAutoFit/>
          </a:bodyPr>
          <a:lstStyle/>
          <a:p>
            <a:pPr algn="just"/>
            <a:r>
              <a:rPr lang="en-US" sz="2000" b="1" i="0" dirty="0">
                <a:solidFill>
                  <a:srgbClr val="292929"/>
                </a:solidFill>
                <a:effectLst/>
                <a:latin typeface="Times New Roman" panose="02020603050405020304" pitchFamily="18" charset="0"/>
                <a:cs typeface="Times New Roman" panose="02020603050405020304" pitchFamily="18" charset="0"/>
              </a:rPr>
              <a:t>Residual Connection:</a:t>
            </a:r>
          </a:p>
          <a:p>
            <a:pPr algn="just"/>
            <a:endParaRPr lang="en-US" sz="2000" b="0" i="0" dirty="0">
              <a:solidFill>
                <a:srgbClr val="292929"/>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i="0" dirty="0">
                <a:solidFill>
                  <a:srgbClr val="292929"/>
                </a:solidFill>
                <a:effectLst/>
                <a:latin typeface="Times New Roman" panose="02020603050405020304" pitchFamily="18" charset="0"/>
                <a:cs typeface="Times New Roman" panose="02020603050405020304" pitchFamily="18" charset="0"/>
              </a:rPr>
              <a:t>This is developed by Microsoft in 2015</a:t>
            </a:r>
            <a:r>
              <a:rPr lang="en-US" sz="2000" b="0" i="0" dirty="0">
                <a:solidFill>
                  <a:srgbClr val="292929"/>
                </a:solidFill>
                <a:effectLst/>
                <a:latin typeface="Times New Roman" panose="02020603050405020304" pitchFamily="18" charset="0"/>
                <a:cs typeface="Times New Roman" panose="02020603050405020304" pitchFamily="18" charset="0"/>
              </a:rPr>
              <a:t>. It handles two major problems in deep learning model: vanishing gradient and representational bottleneck.</a:t>
            </a: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In general, </a:t>
            </a:r>
            <a:r>
              <a:rPr lang="en-US" sz="2000" b="0" i="0" dirty="0">
                <a:solidFill>
                  <a:srgbClr val="FF0000"/>
                </a:solidFill>
                <a:effectLst/>
                <a:latin typeface="Times New Roman" panose="02020603050405020304" pitchFamily="18" charset="0"/>
                <a:cs typeface="Times New Roman" panose="02020603050405020304" pitchFamily="18" charset="0"/>
              </a:rPr>
              <a:t>adding residual connection to any models </a:t>
            </a:r>
            <a:r>
              <a:rPr lang="en-US" sz="2000" b="0" i="0" dirty="0">
                <a:solidFill>
                  <a:srgbClr val="292929"/>
                </a:solidFill>
                <a:effectLst/>
                <a:latin typeface="Times New Roman" panose="02020603050405020304" pitchFamily="18" charset="0"/>
                <a:cs typeface="Times New Roman" panose="02020603050405020304" pitchFamily="18" charset="0"/>
              </a:rPr>
              <a:t>that has more than 10 layers is beneficial.</a:t>
            </a:r>
          </a:p>
          <a:p>
            <a:pPr marL="342900" indent="-342900" algn="just">
              <a:buFont typeface="Arial" panose="020B0604020202020204" pitchFamily="34" charset="0"/>
              <a:buChar char="•"/>
            </a:pPr>
            <a:r>
              <a:rPr lang="en-US" sz="2000" b="0" i="0" dirty="0">
                <a:solidFill>
                  <a:srgbClr val="FF0000"/>
                </a:solidFill>
                <a:effectLst/>
                <a:latin typeface="Times New Roman" panose="02020603050405020304" pitchFamily="18" charset="0"/>
                <a:cs typeface="Times New Roman" panose="02020603050405020304" pitchFamily="18" charset="0"/>
              </a:rPr>
              <a:t>A residual connection is making an output of the previous layer effectively as an input to later layer,</a:t>
            </a:r>
            <a:r>
              <a:rPr lang="en-US" sz="2000" b="0" i="0" dirty="0">
                <a:solidFill>
                  <a:srgbClr val="292929"/>
                </a:solidFill>
                <a:effectLst/>
                <a:latin typeface="Times New Roman" panose="02020603050405020304" pitchFamily="18" charset="0"/>
                <a:cs typeface="Times New Roman" panose="02020603050405020304" pitchFamily="18" charset="0"/>
              </a:rPr>
              <a:t> effectively creating a shortcut in q sequential network. </a:t>
            </a:r>
          </a:p>
          <a:p>
            <a:pPr marL="342900" indent="-34290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Instead of concatenating to the later activation, the earlier is summed up with later activation, which assumes that both are of the same size. If they are in different shapes, we can use the linear transformation to shape it up in the target shape.</a:t>
            </a:r>
          </a:p>
        </p:txBody>
      </p:sp>
    </p:spTree>
    <p:extLst>
      <p:ext uri="{BB962C8B-B14F-4D97-AF65-F5344CB8AC3E}">
        <p14:creationId xmlns:p14="http://schemas.microsoft.com/office/powerpoint/2010/main" val="3928635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 Deep Neural Network</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9C28EAE8-3FB1-4418-A28D-784DC6D4E611}"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
        <p:nvSpPr>
          <p:cNvPr id="9" name="TextBox 8">
            <a:extLst>
              <a:ext uri="{FF2B5EF4-FFF2-40B4-BE49-F238E27FC236}">
                <a16:creationId xmlns:a16="http://schemas.microsoft.com/office/drawing/2014/main" id="{B95FA5F5-C9F9-1527-16D8-95E4DE83A1A3}"/>
              </a:ext>
            </a:extLst>
          </p:cNvPr>
          <p:cNvSpPr txBox="1"/>
          <p:nvPr/>
        </p:nvSpPr>
        <p:spPr>
          <a:xfrm>
            <a:off x="419622" y="945746"/>
            <a:ext cx="8304756" cy="2554545"/>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A deep neural network (DNN) is an ANN with multiple hidden layers between the input and output layers. </a:t>
            </a:r>
            <a:r>
              <a:rPr lang="en-US" sz="2000" b="0" i="0" dirty="0">
                <a:solidFill>
                  <a:srgbClr val="FF0000"/>
                </a:solidFill>
                <a:effectLst/>
                <a:latin typeface="Times New Roman" panose="02020603050405020304" pitchFamily="18" charset="0"/>
                <a:cs typeface="Times New Roman" panose="02020603050405020304" pitchFamily="18" charset="0"/>
              </a:rPr>
              <a:t>Similar to shallow ANNs, DNNs can model complex non-linear relationships</a:t>
            </a:r>
            <a:r>
              <a:rPr lang="en-US" sz="2000" b="0" i="0" dirty="0">
                <a:solidFill>
                  <a:srgbClr val="000000"/>
                </a:solidFill>
                <a:effectLst/>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The main purpose of a neural network is to receive a set of inputs, perform progressively complex calculations on them, and give output to solve real world problems like classification. </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We restrict ourselves to feed forward neural networks.</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We have an input, an output, and a flow of sequential data in a deep network.</a:t>
            </a:r>
          </a:p>
        </p:txBody>
      </p:sp>
      <p:pic>
        <p:nvPicPr>
          <p:cNvPr id="1026" name="Picture 2" descr="Deep Network">
            <a:extLst>
              <a:ext uri="{FF2B5EF4-FFF2-40B4-BE49-F238E27FC236}">
                <a16:creationId xmlns:a16="http://schemas.microsoft.com/office/drawing/2014/main" id="{50A65A65-DD73-7B34-6CF5-3DADC2944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9472" y="3810000"/>
            <a:ext cx="5348613"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532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 Deep Neural Network</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2483E479-FDA3-4BE6-A23E-C814D5442015}"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24</a:t>
            </a:fld>
            <a:endParaRPr lang="en-US" dirty="0"/>
          </a:p>
        </p:txBody>
      </p:sp>
      <p:sp>
        <p:nvSpPr>
          <p:cNvPr id="11" name="TextBox 10">
            <a:extLst>
              <a:ext uri="{FF2B5EF4-FFF2-40B4-BE49-F238E27FC236}">
                <a16:creationId xmlns:a16="http://schemas.microsoft.com/office/drawing/2014/main" id="{67887E96-67FF-ADA4-F244-490C908355FF}"/>
              </a:ext>
            </a:extLst>
          </p:cNvPr>
          <p:cNvSpPr txBox="1"/>
          <p:nvPr/>
        </p:nvSpPr>
        <p:spPr>
          <a:xfrm>
            <a:off x="556261" y="803215"/>
            <a:ext cx="7924800" cy="3785652"/>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FF0000"/>
                </a:solidFill>
                <a:effectLst/>
                <a:latin typeface="Times New Roman" panose="02020603050405020304" pitchFamily="18" charset="0"/>
                <a:cs typeface="Times New Roman" panose="02020603050405020304" pitchFamily="18" charset="0"/>
              </a:rPr>
              <a:t>Neural networks are widely used in supervised learning and reinforcement learning problems. </a:t>
            </a:r>
            <a:r>
              <a:rPr lang="en-US" sz="2000" b="0" i="0" dirty="0">
                <a:solidFill>
                  <a:srgbClr val="000000"/>
                </a:solidFill>
                <a:effectLst/>
                <a:latin typeface="Times New Roman" panose="02020603050405020304" pitchFamily="18" charset="0"/>
                <a:cs typeface="Times New Roman" panose="02020603050405020304" pitchFamily="18" charset="0"/>
              </a:rPr>
              <a:t>These networks are based on a set of layers connected to each other.</a:t>
            </a:r>
          </a:p>
          <a:p>
            <a:pPr marL="342900" indent="-342900" algn="just">
              <a:buFont typeface="Arial" panose="020B0604020202020204" pitchFamily="34" charset="0"/>
              <a:buChar char="•"/>
            </a:pPr>
            <a:r>
              <a:rPr lang="en-US" sz="2000" b="0" i="0" dirty="0">
                <a:solidFill>
                  <a:srgbClr val="FF0000"/>
                </a:solidFill>
                <a:effectLst/>
                <a:latin typeface="Times New Roman" panose="02020603050405020304" pitchFamily="18" charset="0"/>
                <a:cs typeface="Times New Roman" panose="02020603050405020304" pitchFamily="18" charset="0"/>
              </a:rPr>
              <a:t>In deep learning, the number of hidden layers, mostly non-linear, can be large; say about 1000 layers.</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DL models produce much better results than normal ML networks.</a:t>
            </a:r>
          </a:p>
          <a:p>
            <a:pPr marL="342900" indent="-342900" algn="just">
              <a:buFont typeface="Arial" panose="020B0604020202020204" pitchFamily="34" charset="0"/>
              <a:buChar char="•"/>
            </a:pPr>
            <a:r>
              <a:rPr lang="en-US" sz="2000" b="0" i="0" dirty="0">
                <a:solidFill>
                  <a:srgbClr val="00B050"/>
                </a:solidFill>
                <a:effectLst/>
                <a:latin typeface="Times New Roman" panose="02020603050405020304" pitchFamily="18" charset="0"/>
                <a:cs typeface="Times New Roman" panose="02020603050405020304" pitchFamily="18" charset="0"/>
              </a:rPr>
              <a:t>We mostly use the gradient descent method for optimizing the network and minimizing the loss function</a:t>
            </a:r>
            <a:r>
              <a:rPr lang="en-US" sz="2000" b="0" i="0" dirty="0">
                <a:solidFill>
                  <a:srgbClr val="000000"/>
                </a:solidFill>
                <a:effectLst/>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We can use the </a:t>
            </a:r>
            <a:r>
              <a:rPr lang="en-US" sz="2000" b="1" i="0" dirty="0" err="1">
                <a:solidFill>
                  <a:srgbClr val="000000"/>
                </a:solidFill>
                <a:effectLst/>
                <a:latin typeface="Times New Roman" panose="02020603050405020304" pitchFamily="18" charset="0"/>
                <a:cs typeface="Times New Roman" panose="02020603050405020304" pitchFamily="18" charset="0"/>
              </a:rPr>
              <a:t>Imagenet</a:t>
            </a:r>
            <a:r>
              <a:rPr lang="en-US" sz="2000" b="0" i="0" dirty="0">
                <a:solidFill>
                  <a:srgbClr val="000000"/>
                </a:solidFill>
                <a:effectLst/>
                <a:latin typeface="Times New Roman" panose="02020603050405020304" pitchFamily="18" charset="0"/>
                <a:cs typeface="Times New Roman" panose="02020603050405020304" pitchFamily="18" charset="0"/>
              </a:rPr>
              <a:t>, a repository of millions of digital images to classify a dataset into categories like cats and dogs. </a:t>
            </a:r>
          </a:p>
          <a:p>
            <a:pPr marL="342900" indent="-342900" algn="just">
              <a:buFont typeface="Arial" panose="020B0604020202020204" pitchFamily="34" charset="0"/>
              <a:buChar char="•"/>
            </a:pPr>
            <a:r>
              <a:rPr lang="en-US" sz="2000" b="1" i="1" dirty="0">
                <a:solidFill>
                  <a:srgbClr val="000000"/>
                </a:solidFill>
                <a:effectLst/>
                <a:latin typeface="Times New Roman" panose="02020603050405020304" pitchFamily="18" charset="0"/>
                <a:cs typeface="Times New Roman" panose="02020603050405020304" pitchFamily="18" charset="0"/>
              </a:rPr>
              <a:t>DL nets are increasingly used for dynamic images apart from static ones and for time series and text analysis.</a:t>
            </a:r>
          </a:p>
        </p:txBody>
      </p:sp>
    </p:spTree>
    <p:extLst>
      <p:ext uri="{BB962C8B-B14F-4D97-AF65-F5344CB8AC3E}">
        <p14:creationId xmlns:p14="http://schemas.microsoft.com/office/powerpoint/2010/main" val="2908314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 Deep Neural Network</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59A12DB2-E459-4AA4-90B1-CF9CDA2543AE}"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a:extLst>
              <a:ext uri="{FF2B5EF4-FFF2-40B4-BE49-F238E27FC236}">
                <a16:creationId xmlns:a16="http://schemas.microsoft.com/office/drawing/2014/main" id="{67887E96-67FF-ADA4-F244-490C908355FF}"/>
              </a:ext>
            </a:extLst>
          </p:cNvPr>
          <p:cNvSpPr txBox="1"/>
          <p:nvPr/>
        </p:nvSpPr>
        <p:spPr>
          <a:xfrm>
            <a:off x="647700" y="857256"/>
            <a:ext cx="7833360" cy="2862322"/>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00B050"/>
                </a:solidFill>
                <a:effectLst/>
                <a:latin typeface="Times New Roman" panose="02020603050405020304" pitchFamily="18" charset="0"/>
                <a:cs typeface="Times New Roman" panose="02020603050405020304" pitchFamily="18" charset="0"/>
              </a:rPr>
              <a:t>Training the data sets forms an important part of Deep Learning models. </a:t>
            </a:r>
          </a:p>
          <a:p>
            <a:pPr marL="342900" indent="-342900" algn="just">
              <a:buFont typeface="Arial" panose="020B0604020202020204" pitchFamily="34" charset="0"/>
              <a:buChar char="•"/>
            </a:pPr>
            <a:r>
              <a:rPr lang="en-US" sz="2000" b="0" i="0" dirty="0">
                <a:solidFill>
                  <a:srgbClr val="00B050"/>
                </a:solidFill>
                <a:effectLst/>
                <a:latin typeface="Times New Roman" panose="02020603050405020304" pitchFamily="18" charset="0"/>
                <a:cs typeface="Times New Roman" panose="02020603050405020304" pitchFamily="18" charset="0"/>
              </a:rPr>
              <a:t>In addition, Backpropagation is the main algorithm in training DL models</a:t>
            </a:r>
            <a:r>
              <a:rPr lang="en-US" sz="2000" b="0" i="0" dirty="0">
                <a:solidFill>
                  <a:srgbClr val="000000"/>
                </a:solidFill>
                <a:effectLst/>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DL deals with training large neural networks with complex input output transformations.</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One example of DL is the mapping of a photo to the name of the person(s) in photo as they do on social networks and describing a picture with a phrase is another recent application of DL.</a:t>
            </a:r>
          </a:p>
        </p:txBody>
      </p:sp>
    </p:spTree>
    <p:extLst>
      <p:ext uri="{BB962C8B-B14F-4D97-AF65-F5344CB8AC3E}">
        <p14:creationId xmlns:p14="http://schemas.microsoft.com/office/powerpoint/2010/main" val="1102925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 Deep Neural Network</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0D9FABBD-4EA8-40A2-83F7-29CE083244D8}"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26</a:t>
            </a:fld>
            <a:endParaRPr lang="en-US" dirty="0"/>
          </a:p>
        </p:txBody>
      </p:sp>
      <p:pic>
        <p:nvPicPr>
          <p:cNvPr id="2050" name="Picture 2" descr="DL Mapping">
            <a:extLst>
              <a:ext uri="{FF2B5EF4-FFF2-40B4-BE49-F238E27FC236}">
                <a16:creationId xmlns:a16="http://schemas.microsoft.com/office/drawing/2014/main" id="{0AFCE92B-4E4A-0C4E-B901-DA2988EF04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877887"/>
            <a:ext cx="7365304" cy="2316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B2CF73-53DF-942F-90B6-B9BA8CB6754F}"/>
              </a:ext>
            </a:extLst>
          </p:cNvPr>
          <p:cNvSpPr txBox="1"/>
          <p:nvPr/>
        </p:nvSpPr>
        <p:spPr>
          <a:xfrm>
            <a:off x="791936" y="3552250"/>
            <a:ext cx="7772400" cy="2554545"/>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Neural networks are functions that have inputs like x1,x2,x3…that are transformed to outputs like z1,z2,z3 and so on in two (shallow networks) or several intermediate operations also called layers (deep networks).</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The weights and biases change from layer to layer. ‘w’ and ‘v’ are the weights or synapses of layers of the neural networks.</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The best use case of deep learning is the supervised learning problem. Here, we have large set of data inputs with a desired set of outputs.</a:t>
            </a:r>
          </a:p>
        </p:txBody>
      </p:sp>
    </p:spTree>
    <p:extLst>
      <p:ext uri="{BB962C8B-B14F-4D97-AF65-F5344CB8AC3E}">
        <p14:creationId xmlns:p14="http://schemas.microsoft.com/office/powerpoint/2010/main" val="2645188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 Deep Neural Network</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48262E27-9BAC-4F72-8F85-581799CA0B71}"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27</a:t>
            </a:fld>
            <a:endParaRPr lang="en-US" dirty="0"/>
          </a:p>
        </p:txBody>
      </p:sp>
      <p:pic>
        <p:nvPicPr>
          <p:cNvPr id="3074" name="Picture 2" descr="Backpropagation Algorithm">
            <a:extLst>
              <a:ext uri="{FF2B5EF4-FFF2-40B4-BE49-F238E27FC236}">
                <a16:creationId xmlns:a16="http://schemas.microsoft.com/office/drawing/2014/main" id="{177793CC-6D9A-5530-4B90-ED3EDEDD0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098549"/>
            <a:ext cx="7772400" cy="454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217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 Deep Neural Network</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572DAE56-557D-4A11-99D2-08CF6681EEA7}"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
        <p:nvSpPr>
          <p:cNvPr id="8" name="TextBox 7">
            <a:extLst>
              <a:ext uri="{FF2B5EF4-FFF2-40B4-BE49-F238E27FC236}">
                <a16:creationId xmlns:a16="http://schemas.microsoft.com/office/drawing/2014/main" id="{499626AC-E8EA-7691-C7D9-6069AF91E86D}"/>
              </a:ext>
            </a:extLst>
          </p:cNvPr>
          <p:cNvSpPr txBox="1"/>
          <p:nvPr/>
        </p:nvSpPr>
        <p:spPr>
          <a:xfrm>
            <a:off x="457200" y="857256"/>
            <a:ext cx="8082643" cy="5016758"/>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Here we apply back propagation algorithm to get correct output prediction.</a:t>
            </a:r>
          </a:p>
          <a:p>
            <a:pPr marL="342900" indent="-342900" algn="just">
              <a:buFont typeface="Arial" panose="020B0604020202020204" pitchFamily="34" charset="0"/>
              <a:buChar char="•"/>
            </a:pPr>
            <a:r>
              <a:rPr lang="en-US" sz="2000" b="0" i="0" dirty="0">
                <a:solidFill>
                  <a:srgbClr val="00B050"/>
                </a:solidFill>
                <a:effectLst/>
                <a:latin typeface="Times New Roman" panose="02020603050405020304" pitchFamily="18" charset="0"/>
                <a:cs typeface="Times New Roman" panose="02020603050405020304" pitchFamily="18" charset="0"/>
              </a:rPr>
              <a:t>The most basic data set of deep learning is the MNIST, a dataset of handwritten digits.</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We can train deep a Convolutional Neural Network with </a:t>
            </a:r>
            <a:r>
              <a:rPr lang="en-US" sz="2000" b="0" i="0" dirty="0" err="1">
                <a:solidFill>
                  <a:srgbClr val="000000"/>
                </a:solidFill>
                <a:effectLst/>
                <a:latin typeface="Times New Roman" panose="02020603050405020304" pitchFamily="18" charset="0"/>
                <a:cs typeface="Times New Roman" panose="02020603050405020304" pitchFamily="18" charset="0"/>
              </a:rPr>
              <a:t>Keras</a:t>
            </a:r>
            <a:r>
              <a:rPr lang="en-US" sz="2000" b="0" i="0" dirty="0">
                <a:solidFill>
                  <a:srgbClr val="000000"/>
                </a:solidFill>
                <a:effectLst/>
                <a:latin typeface="Times New Roman" panose="02020603050405020304" pitchFamily="18" charset="0"/>
                <a:cs typeface="Times New Roman" panose="02020603050405020304" pitchFamily="18" charset="0"/>
              </a:rPr>
              <a:t> to classify images of handwritten digits from this dataset.</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The firing or activation of a neural net classifier produces a score. </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For example, to classify patients as sick and healthy, we consider parameters such as height, weight and body temperature, blood pressure etc.</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A high score means patient is sick and a low score means he is healthy.</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Each node in output and hidden layers has its own classifiers. The input layer takes inputs and passes on its scores to the next hidden layer for further activation and this goes on till the output is reached.</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This progress from input to output from left to right in the forward direction is called </a:t>
            </a:r>
            <a:r>
              <a:rPr lang="en-US" sz="2000" b="1" i="0" dirty="0">
                <a:solidFill>
                  <a:srgbClr val="000000"/>
                </a:solidFill>
                <a:effectLst/>
                <a:latin typeface="Times New Roman" panose="02020603050405020304" pitchFamily="18" charset="0"/>
                <a:cs typeface="Times New Roman" panose="02020603050405020304" pitchFamily="18" charset="0"/>
              </a:rPr>
              <a:t>forward propagation.</a:t>
            </a: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0630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 Deep Neural Network</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9F3000ED-FEED-41DE-9A56-34482385E8F3}"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9" name="TextBox 8">
            <a:extLst>
              <a:ext uri="{FF2B5EF4-FFF2-40B4-BE49-F238E27FC236}">
                <a16:creationId xmlns:a16="http://schemas.microsoft.com/office/drawing/2014/main" id="{9BB885D8-521F-ADBC-49A9-15E3E83C3C65}"/>
              </a:ext>
            </a:extLst>
          </p:cNvPr>
          <p:cNvSpPr txBox="1"/>
          <p:nvPr/>
        </p:nvSpPr>
        <p:spPr>
          <a:xfrm>
            <a:off x="620487" y="935751"/>
            <a:ext cx="7772400" cy="2554545"/>
          </a:xfrm>
          <a:prstGeom prst="rect">
            <a:avLst/>
          </a:prstGeom>
          <a:noFill/>
        </p:spPr>
        <p:txBody>
          <a:bodyPr wrap="square">
            <a:spAutoFit/>
          </a:bodyPr>
          <a:lstStyle/>
          <a:p>
            <a:pPr marL="342900" indent="-342900"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Credit assignment path (CAP) </a:t>
            </a:r>
            <a:r>
              <a:rPr lang="en-US" sz="2000" b="0" i="0" dirty="0">
                <a:solidFill>
                  <a:srgbClr val="000000"/>
                </a:solidFill>
                <a:effectLst/>
                <a:latin typeface="Times New Roman" panose="02020603050405020304" pitchFamily="18" charset="0"/>
                <a:cs typeface="Times New Roman" panose="02020603050405020304" pitchFamily="18" charset="0"/>
              </a:rPr>
              <a:t>in a neural network is the series of transformations starting from the input to the output. </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CAPs elaborate probable causal connections between the input and the output.</a:t>
            </a:r>
          </a:p>
          <a:p>
            <a:pPr marL="342900" indent="-342900" algn="just">
              <a:buFont typeface="Arial" panose="020B0604020202020204" pitchFamily="34" charset="0"/>
              <a:buChar char="•"/>
            </a:pPr>
            <a:r>
              <a:rPr lang="en-US" sz="2000" b="0" i="0" dirty="0">
                <a:solidFill>
                  <a:srgbClr val="00B050"/>
                </a:solidFill>
                <a:effectLst/>
                <a:latin typeface="Times New Roman" panose="02020603050405020304" pitchFamily="18" charset="0"/>
                <a:cs typeface="Times New Roman" panose="02020603050405020304" pitchFamily="18" charset="0"/>
              </a:rPr>
              <a:t>CAP depth for a given feed forward neural network or the CAP depth </a:t>
            </a:r>
            <a:r>
              <a:rPr lang="en-US" sz="2000" b="0" i="0" dirty="0">
                <a:solidFill>
                  <a:srgbClr val="000000"/>
                </a:solidFill>
                <a:effectLst/>
                <a:latin typeface="Times New Roman" panose="02020603050405020304" pitchFamily="18" charset="0"/>
                <a:cs typeface="Times New Roman" panose="02020603050405020304" pitchFamily="18" charset="0"/>
              </a:rPr>
              <a:t>is the number of hidden layers plus one as the output layer is included. </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For recurrent neural networks, where a signal may propagate through a layer several times, the CAP depth can be potentially limitless.</a:t>
            </a:r>
          </a:p>
        </p:txBody>
      </p:sp>
    </p:spTree>
    <p:extLst>
      <p:ext uri="{BB962C8B-B14F-4D97-AF65-F5344CB8AC3E}">
        <p14:creationId xmlns:p14="http://schemas.microsoft.com/office/powerpoint/2010/main" val="3086984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46ADDE9B-24B5-4E81-AE29-9C20A11368AD}"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8" name="Picture 7">
            <a:extLst>
              <a:ext uri="{FF2B5EF4-FFF2-40B4-BE49-F238E27FC236}">
                <a16:creationId xmlns:a16="http://schemas.microsoft.com/office/drawing/2014/main" id="{86CDDA7E-7294-C241-C648-C2D169991E1E}"/>
              </a:ext>
            </a:extLst>
          </p:cNvPr>
          <p:cNvPicPr>
            <a:picLocks noChangeAspect="1"/>
          </p:cNvPicPr>
          <p:nvPr/>
        </p:nvPicPr>
        <p:blipFill rotWithShape="1">
          <a:blip r:embed="rId5"/>
          <a:srcRect l="31359" t="44261" r="17501" b="16559"/>
          <a:stretch/>
        </p:blipFill>
        <p:spPr>
          <a:xfrm>
            <a:off x="685800" y="949911"/>
            <a:ext cx="7126550" cy="4323425"/>
          </a:xfrm>
          <a:prstGeom prst="rect">
            <a:avLst/>
          </a:prstGeom>
        </p:spPr>
      </p:pic>
    </p:spTree>
    <p:extLst>
      <p:ext uri="{BB962C8B-B14F-4D97-AF65-F5344CB8AC3E}">
        <p14:creationId xmlns:p14="http://schemas.microsoft.com/office/powerpoint/2010/main" val="3987726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 Deep Neural Network</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1F445CEA-2581-49CF-9860-7DEC23000E12}"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
        <p:nvSpPr>
          <p:cNvPr id="8" name="TextBox 7">
            <a:extLst>
              <a:ext uri="{FF2B5EF4-FFF2-40B4-BE49-F238E27FC236}">
                <a16:creationId xmlns:a16="http://schemas.microsoft.com/office/drawing/2014/main" id="{E6612747-9DDB-7B23-8E08-CAC60A906867}"/>
              </a:ext>
            </a:extLst>
          </p:cNvPr>
          <p:cNvSpPr txBox="1"/>
          <p:nvPr/>
        </p:nvSpPr>
        <p:spPr>
          <a:xfrm>
            <a:off x="1134123" y="889586"/>
            <a:ext cx="6039034" cy="1754326"/>
          </a:xfrm>
          <a:prstGeom prst="rect">
            <a:avLst/>
          </a:prstGeom>
          <a:noFill/>
        </p:spPr>
        <p:txBody>
          <a:bodyPr wrap="square">
            <a:spAutoFit/>
          </a:bodyPr>
          <a:lstStyle/>
          <a:p>
            <a:pPr algn="l">
              <a:buFont typeface="+mj-lt"/>
              <a:buAutoNum type="arabicPeriod"/>
            </a:pPr>
            <a:r>
              <a:rPr lang="nb-NO" sz="1800" b="0" i="0" dirty="0">
                <a:solidFill>
                  <a:srgbClr val="292929"/>
                </a:solidFill>
                <a:effectLst/>
                <a:latin typeface="Times New Roman" panose="02020603050405020304" pitchFamily="18" charset="0"/>
                <a:cs typeface="Times New Roman" panose="02020603050405020304" pitchFamily="18" charset="0"/>
              </a:rPr>
              <a:t>LeNet</a:t>
            </a:r>
          </a:p>
          <a:p>
            <a:pPr algn="l">
              <a:buFont typeface="+mj-lt"/>
              <a:buAutoNum type="arabicPeriod"/>
            </a:pPr>
            <a:r>
              <a:rPr lang="nb-NO" sz="1800" b="0" i="0" dirty="0">
                <a:solidFill>
                  <a:srgbClr val="292929"/>
                </a:solidFill>
                <a:effectLst/>
                <a:latin typeface="Times New Roman" panose="02020603050405020304" pitchFamily="18" charset="0"/>
                <a:cs typeface="Times New Roman" panose="02020603050405020304" pitchFamily="18" charset="0"/>
              </a:rPr>
              <a:t>AlexNet</a:t>
            </a:r>
          </a:p>
          <a:p>
            <a:pPr algn="l">
              <a:buFont typeface="+mj-lt"/>
              <a:buAutoNum type="arabicPeriod"/>
            </a:pPr>
            <a:r>
              <a:rPr lang="nb-NO" sz="1800" b="0" i="0" dirty="0">
                <a:solidFill>
                  <a:srgbClr val="292929"/>
                </a:solidFill>
                <a:effectLst/>
                <a:latin typeface="Times New Roman" panose="02020603050405020304" pitchFamily="18" charset="0"/>
                <a:cs typeface="Times New Roman" panose="02020603050405020304" pitchFamily="18" charset="0"/>
              </a:rPr>
              <a:t>VGGNet</a:t>
            </a:r>
          </a:p>
          <a:p>
            <a:pPr algn="l">
              <a:buFont typeface="+mj-lt"/>
              <a:buAutoNum type="arabicPeriod"/>
            </a:pPr>
            <a:r>
              <a:rPr lang="nb-NO" sz="1800" b="0" i="0" dirty="0">
                <a:solidFill>
                  <a:srgbClr val="292929"/>
                </a:solidFill>
                <a:effectLst/>
                <a:latin typeface="Times New Roman" panose="02020603050405020304" pitchFamily="18" charset="0"/>
                <a:cs typeface="Times New Roman" panose="02020603050405020304" pitchFamily="18" charset="0"/>
              </a:rPr>
              <a:t>GoogLeNet</a:t>
            </a:r>
          </a:p>
          <a:p>
            <a:pPr algn="l">
              <a:buFont typeface="+mj-lt"/>
              <a:buAutoNum type="arabicPeriod"/>
            </a:pPr>
            <a:r>
              <a:rPr lang="nb-NO" sz="1800" b="0" i="0" dirty="0">
                <a:solidFill>
                  <a:srgbClr val="292929"/>
                </a:solidFill>
                <a:effectLst/>
                <a:latin typeface="Times New Roman" panose="02020603050405020304" pitchFamily="18" charset="0"/>
                <a:cs typeface="Times New Roman" panose="02020603050405020304" pitchFamily="18" charset="0"/>
              </a:rPr>
              <a:t>ResNet</a:t>
            </a:r>
          </a:p>
          <a:p>
            <a:pPr algn="l">
              <a:buFont typeface="+mj-lt"/>
              <a:buAutoNum type="arabicPeriod"/>
            </a:pPr>
            <a:r>
              <a:rPr lang="nb-NO" sz="1800" b="0" i="0" dirty="0">
                <a:solidFill>
                  <a:srgbClr val="292929"/>
                </a:solidFill>
                <a:effectLst/>
                <a:latin typeface="Times New Roman" panose="02020603050405020304" pitchFamily="18" charset="0"/>
                <a:cs typeface="Times New Roman" panose="02020603050405020304" pitchFamily="18" charset="0"/>
              </a:rPr>
              <a:t>ZFNet</a:t>
            </a:r>
          </a:p>
        </p:txBody>
      </p:sp>
    </p:spTree>
    <p:extLst>
      <p:ext uri="{BB962C8B-B14F-4D97-AF65-F5344CB8AC3E}">
        <p14:creationId xmlns:p14="http://schemas.microsoft.com/office/powerpoint/2010/main" val="2345291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9207AD5D-AEF6-4CB0-A737-8D25931F870C}"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31</a:t>
            </a:fld>
            <a:endParaRPr lang="en-US" dirty="0"/>
          </a:p>
        </p:txBody>
      </p:sp>
      <p:sp>
        <p:nvSpPr>
          <p:cNvPr id="8" name="TextBox 7">
            <a:extLst>
              <a:ext uri="{FF2B5EF4-FFF2-40B4-BE49-F238E27FC236}">
                <a16:creationId xmlns:a16="http://schemas.microsoft.com/office/drawing/2014/main" id="{E2BB135B-0108-C5E3-63C6-113CB238B561}"/>
              </a:ext>
            </a:extLst>
          </p:cNvPr>
          <p:cNvSpPr txBox="1"/>
          <p:nvPr/>
        </p:nvSpPr>
        <p:spPr>
          <a:xfrm>
            <a:off x="457201" y="841255"/>
            <a:ext cx="7994342" cy="4708981"/>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Autoencoders are neural network architectures that are intended for the compression and reconstruction of data. </a:t>
            </a:r>
          </a:p>
          <a:p>
            <a:pPr marL="342900" indent="-342900" algn="just">
              <a:buFont typeface="Arial" panose="020B0604020202020204" pitchFamily="34" charset="0"/>
              <a:buChar char="•"/>
            </a:pPr>
            <a:endParaRPr lang="en-US" sz="2000" dirty="0">
              <a:solidFill>
                <a:srgbClr val="273239"/>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It consists of an encoder and a decoder; </a:t>
            </a:r>
          </a:p>
          <a:p>
            <a:pPr marL="342900" indent="-342900" algn="just">
              <a:buFont typeface="Arial" panose="020B0604020202020204" pitchFamily="34" charset="0"/>
              <a:buChar char="•"/>
            </a:pPr>
            <a:endParaRPr lang="en-US" sz="2000" dirty="0">
              <a:solidFill>
                <a:srgbClr val="273239"/>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T</a:t>
            </a:r>
            <a:r>
              <a:rPr lang="en-US" sz="2000" b="0" i="0" dirty="0">
                <a:solidFill>
                  <a:srgbClr val="273239"/>
                </a:solidFill>
                <a:effectLst/>
                <a:latin typeface="Times New Roman" panose="02020603050405020304" pitchFamily="18" charset="0"/>
                <a:cs typeface="Times New Roman" panose="02020603050405020304" pitchFamily="18" charset="0"/>
              </a:rPr>
              <a:t>hese networks are learning a simple representation of the input data. Reconstruction loss ensures a close match of output with input, which is the basis for understanding more advanced architectures such as VAEs. </a:t>
            </a:r>
          </a:p>
          <a:p>
            <a:pPr marL="342900" indent="-342900" algn="just">
              <a:buFont typeface="Arial" panose="020B0604020202020204" pitchFamily="34" charset="0"/>
              <a:buChar char="•"/>
            </a:pPr>
            <a:endParaRPr lang="en-US" sz="2000" dirty="0">
              <a:solidFill>
                <a:srgbClr val="273239"/>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The encoder aims to learn efficient data encoding from the dataset and pass it into a bottleneck architecture. </a:t>
            </a:r>
          </a:p>
          <a:p>
            <a:pPr marL="342900" indent="-342900" algn="just">
              <a:buFont typeface="Arial" panose="020B0604020202020204" pitchFamily="34" charset="0"/>
              <a:buChar char="•"/>
            </a:pPr>
            <a:endParaRPr lang="en-US" sz="2000" dirty="0">
              <a:solidFill>
                <a:srgbClr val="273239"/>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The other part of the autoencoder is a decoder that uses latent space in the bottleneck layer to regenerate images similar to the dataset. These results backpropagate the neural network in the form of the loss function.</a:t>
            </a:r>
          </a:p>
        </p:txBody>
      </p:sp>
    </p:spTree>
    <p:extLst>
      <p:ext uri="{BB962C8B-B14F-4D97-AF65-F5344CB8AC3E}">
        <p14:creationId xmlns:p14="http://schemas.microsoft.com/office/powerpoint/2010/main" val="3354642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ML/Auto-Encoders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FDF0C6B1-3145-44B0-AC54-0A4BB8DE55D0}"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32</a:t>
            </a:fld>
            <a:endParaRPr lang="en-US" dirty="0"/>
          </a:p>
        </p:txBody>
      </p:sp>
      <p:sp>
        <p:nvSpPr>
          <p:cNvPr id="8" name="TextBox 7">
            <a:extLst>
              <a:ext uri="{FF2B5EF4-FFF2-40B4-BE49-F238E27FC236}">
                <a16:creationId xmlns:a16="http://schemas.microsoft.com/office/drawing/2014/main" id="{7DE75337-CD3D-910D-2F75-82846FC04F98}"/>
              </a:ext>
            </a:extLst>
          </p:cNvPr>
          <p:cNvSpPr txBox="1"/>
          <p:nvPr/>
        </p:nvSpPr>
        <p:spPr>
          <a:xfrm>
            <a:off x="842962" y="762942"/>
            <a:ext cx="7395516" cy="369332"/>
          </a:xfrm>
          <a:prstGeom prst="rect">
            <a:avLst/>
          </a:prstGeom>
          <a:noFill/>
        </p:spPr>
        <p:txBody>
          <a:bodyPr wrap="square">
            <a:spAutoFit/>
          </a:bodyPr>
          <a:lstStyle/>
          <a:p>
            <a:pPr algn="just"/>
            <a:r>
              <a:rPr lang="en-US" sz="1800" b="0" i="0" dirty="0">
                <a:solidFill>
                  <a:srgbClr val="273239"/>
                </a:solidFill>
                <a:effectLst/>
                <a:latin typeface="Times New Roman" panose="02020603050405020304" pitchFamily="18" charset="0"/>
                <a:cs typeface="Times New Roman" panose="02020603050405020304" pitchFamily="18" charset="0"/>
              </a:rPr>
              <a:t>The typical architecture of an Auto-encoder resembles a bottleneck. </a:t>
            </a:r>
          </a:p>
        </p:txBody>
      </p:sp>
      <p:pic>
        <p:nvPicPr>
          <p:cNvPr id="6" name="Picture 2" descr="Autoencoder in Deep Learning">
            <a:extLst>
              <a:ext uri="{FF2B5EF4-FFF2-40B4-BE49-F238E27FC236}">
                <a16:creationId xmlns:a16="http://schemas.microsoft.com/office/drawing/2014/main" id="{83A608B7-E404-9ED3-31EF-41E988B60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1346880"/>
            <a:ext cx="6191250" cy="503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51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ML/Auto-Encoders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BD06FB7C-0A3C-4FC2-B962-78AF39C7E552}"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
        <p:nvSpPr>
          <p:cNvPr id="8" name="TextBox 7">
            <a:extLst>
              <a:ext uri="{FF2B5EF4-FFF2-40B4-BE49-F238E27FC236}">
                <a16:creationId xmlns:a16="http://schemas.microsoft.com/office/drawing/2014/main" id="{DFE8E72F-200B-33F0-9332-6A8C40891EC0}"/>
              </a:ext>
            </a:extLst>
          </p:cNvPr>
          <p:cNvSpPr txBox="1"/>
          <p:nvPr/>
        </p:nvSpPr>
        <p:spPr>
          <a:xfrm>
            <a:off x="603682" y="1028343"/>
            <a:ext cx="7617040" cy="4801314"/>
          </a:xfrm>
          <a:prstGeom prst="rect">
            <a:avLst/>
          </a:prstGeom>
          <a:noFill/>
        </p:spPr>
        <p:txBody>
          <a:bodyPr wrap="square">
            <a:spAutoFit/>
          </a:bodyPr>
          <a:lstStyle/>
          <a:p>
            <a:pPr algn="l" fontAlgn="base"/>
            <a:r>
              <a:rPr lang="en-US" b="1" i="0" dirty="0">
                <a:solidFill>
                  <a:srgbClr val="273239"/>
                </a:solidFill>
                <a:effectLst/>
                <a:latin typeface="Times New Roman" panose="02020603050405020304" pitchFamily="18" charset="0"/>
                <a:cs typeface="Times New Roman" panose="02020603050405020304" pitchFamily="18" charset="0"/>
              </a:rPr>
              <a:t>Encoder</a:t>
            </a:r>
          </a:p>
          <a:p>
            <a:pPr marL="742950" lvl="1" indent="-285750" algn="l" fontAlgn="base">
              <a:buFont typeface="+mj-lt"/>
              <a:buAutoNum type="arabicPeriod"/>
            </a:pPr>
            <a:r>
              <a:rPr lang="en-US" b="0" i="0" dirty="0">
                <a:solidFill>
                  <a:srgbClr val="273239"/>
                </a:solidFill>
                <a:effectLst/>
                <a:latin typeface="Times New Roman" panose="02020603050405020304" pitchFamily="18" charset="0"/>
                <a:cs typeface="Times New Roman" panose="02020603050405020304" pitchFamily="18" charset="0"/>
              </a:rPr>
              <a:t>Input layer take raw input data</a:t>
            </a:r>
          </a:p>
          <a:p>
            <a:pPr marL="742950" lvl="1" indent="-285750" algn="l" fontAlgn="base">
              <a:buFont typeface="+mj-lt"/>
              <a:buAutoNum type="arabicPeriod"/>
            </a:pPr>
            <a:r>
              <a:rPr lang="en-US" b="0" i="0" dirty="0">
                <a:solidFill>
                  <a:srgbClr val="273239"/>
                </a:solidFill>
                <a:effectLst/>
                <a:latin typeface="Times New Roman" panose="02020603050405020304" pitchFamily="18" charset="0"/>
                <a:cs typeface="Times New Roman" panose="02020603050405020304" pitchFamily="18" charset="0"/>
              </a:rPr>
              <a:t>The hidden layers progressively reduce the dimensionality of the input, capturing important features and patterns. These layer compose the encoder.</a:t>
            </a:r>
          </a:p>
          <a:p>
            <a:pPr marL="742950" lvl="1" indent="-285750" algn="l" fontAlgn="base">
              <a:buFont typeface="+mj-lt"/>
              <a:buAutoNum type="arabicPeriod"/>
            </a:pPr>
            <a:r>
              <a:rPr lang="en-US" b="0" i="0" dirty="0">
                <a:solidFill>
                  <a:srgbClr val="273239"/>
                </a:solidFill>
                <a:effectLst/>
                <a:latin typeface="Times New Roman" panose="02020603050405020304" pitchFamily="18" charset="0"/>
                <a:cs typeface="Times New Roman" panose="02020603050405020304" pitchFamily="18" charset="0"/>
              </a:rPr>
              <a:t>The bottleneck layer (latent space) is the final hidden layer, where the dimensionality is significantly reduced. This layer represents the compressed encoding of the input data.</a:t>
            </a:r>
          </a:p>
          <a:p>
            <a:pPr lvl="1" algn="l"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fontAlgn="base"/>
            <a:r>
              <a:rPr lang="en-US" b="1" dirty="0">
                <a:solidFill>
                  <a:srgbClr val="273239"/>
                </a:solidFill>
                <a:latin typeface="Times New Roman" panose="02020603050405020304" pitchFamily="18" charset="0"/>
                <a:cs typeface="Times New Roman" panose="02020603050405020304" pitchFamily="18" charset="0"/>
              </a:rPr>
              <a:t>Decoder</a:t>
            </a:r>
          </a:p>
          <a:p>
            <a:pPr marL="742950" lvl="1" indent="-285750" fontAlgn="base">
              <a:buFont typeface="+mj-lt"/>
              <a:buAutoNum type="arabicPeriod"/>
            </a:pPr>
            <a:r>
              <a:rPr lang="en-US" dirty="0">
                <a:solidFill>
                  <a:srgbClr val="273239"/>
                </a:solidFill>
                <a:latin typeface="Times New Roman" panose="02020603050405020304" pitchFamily="18" charset="0"/>
                <a:cs typeface="Times New Roman" panose="02020603050405020304" pitchFamily="18" charset="0"/>
              </a:rPr>
              <a:t>The bottleneck layer takes the encoded representation and expands it back to the dimensionality of the original input.</a:t>
            </a:r>
          </a:p>
          <a:p>
            <a:pPr marL="742950" lvl="1" indent="-285750" fontAlgn="base">
              <a:buFont typeface="+mj-lt"/>
              <a:buAutoNum type="arabicPeriod" startAt="2"/>
            </a:pPr>
            <a:r>
              <a:rPr lang="en-US" dirty="0">
                <a:solidFill>
                  <a:srgbClr val="273239"/>
                </a:solidFill>
                <a:latin typeface="Times New Roman" panose="02020603050405020304" pitchFamily="18" charset="0"/>
                <a:cs typeface="Times New Roman" panose="02020603050405020304" pitchFamily="18" charset="0"/>
              </a:rPr>
              <a:t>The hidden layers progressively increase the dimensionality and aim to reconstruct the original input.</a:t>
            </a:r>
          </a:p>
          <a:p>
            <a:pPr marL="742950" lvl="1" indent="-285750" fontAlgn="base">
              <a:buFont typeface="+mj-lt"/>
              <a:buAutoNum type="arabicPeriod" startAt="2"/>
            </a:pPr>
            <a:r>
              <a:rPr lang="en-US" dirty="0">
                <a:solidFill>
                  <a:srgbClr val="273239"/>
                </a:solidFill>
                <a:latin typeface="Times New Roman" panose="02020603050405020304" pitchFamily="18" charset="0"/>
                <a:cs typeface="Times New Roman" panose="02020603050405020304" pitchFamily="18" charset="0"/>
              </a:rPr>
              <a:t>The output layer produces the reconstructed output, which ideally should be as close as possible to the input data.</a:t>
            </a:r>
          </a:p>
          <a:p>
            <a:pPr marL="742950" lvl="1" indent="-285750" algn="l" fontAlgn="base">
              <a:buFont typeface="+mj-lt"/>
              <a:buAutoNum type="arabicPeriod"/>
            </a:pPr>
            <a:endParaRPr lang="en-US" b="0" i="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856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213E259D-7CA7-4222-97E5-90FCA9B71E49}"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34</a:t>
            </a:fld>
            <a:endParaRPr lang="en-US" dirty="0"/>
          </a:p>
        </p:txBody>
      </p:sp>
      <p:pic>
        <p:nvPicPr>
          <p:cNvPr id="1026" name="Picture 2" descr="compressed Autoencoders">
            <a:extLst>
              <a:ext uri="{FF2B5EF4-FFF2-40B4-BE49-F238E27FC236}">
                <a16:creationId xmlns:a16="http://schemas.microsoft.com/office/drawing/2014/main" id="{07324886-A1F7-5D33-7E98-4511EBD74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624" y="1597031"/>
            <a:ext cx="6954027"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26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FB3B4480-AED5-959F-214C-CEF13EC95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D4CF9-A7EF-2269-48F5-CE72A021838C}"/>
              </a:ext>
            </a:extLst>
          </p:cNvPr>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a:extLst>
              <a:ext uri="{FF2B5EF4-FFF2-40B4-BE49-F238E27FC236}">
                <a16:creationId xmlns:a16="http://schemas.microsoft.com/office/drawing/2014/main" id="{E30B0CA4-29BF-3F59-55F5-C8B6150C3702}"/>
              </a:ext>
            </a:extLst>
          </p:cNvPr>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A290CDED-9564-CFB1-8D79-AC8DF2357B36}"/>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F2E529C1-4BC1-B888-D931-9351A086CBBD}"/>
              </a:ext>
            </a:extLst>
          </p:cNvPr>
          <p:cNvSpPr>
            <a:spLocks noGrp="1"/>
          </p:cNvSpPr>
          <p:nvPr>
            <p:ph type="dt" sz="half" idx="10"/>
          </p:nvPr>
        </p:nvSpPr>
        <p:spPr/>
        <p:txBody>
          <a:bodyPr/>
          <a:lstStyle/>
          <a:p>
            <a:fld id="{49B285F1-BF55-4346-8806-C4B2D322411F}" type="datetime1">
              <a:rPr lang="en-US" smtClean="0"/>
              <a:t>2/10/2024</a:t>
            </a:fld>
            <a:endParaRPr lang="en-US" dirty="0"/>
          </a:p>
        </p:txBody>
      </p:sp>
      <p:sp>
        <p:nvSpPr>
          <p:cNvPr id="4" name="Footer Placeholder 3">
            <a:extLst>
              <a:ext uri="{FF2B5EF4-FFF2-40B4-BE49-F238E27FC236}">
                <a16:creationId xmlns:a16="http://schemas.microsoft.com/office/drawing/2014/main" id="{8DF28EAA-BA62-EBDB-23C9-DAF2D8730A55}"/>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336073E1-3B1E-3887-6C8C-BEA1EAF89886}"/>
              </a:ext>
            </a:extLst>
          </p:cNvPr>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TextBox 7">
            <a:extLst>
              <a:ext uri="{FF2B5EF4-FFF2-40B4-BE49-F238E27FC236}">
                <a16:creationId xmlns:a16="http://schemas.microsoft.com/office/drawing/2014/main" id="{E4F73278-1C14-1D80-D346-1AD0015FC9CD}"/>
              </a:ext>
            </a:extLst>
          </p:cNvPr>
          <p:cNvSpPr txBox="1"/>
          <p:nvPr/>
        </p:nvSpPr>
        <p:spPr>
          <a:xfrm>
            <a:off x="914399" y="857256"/>
            <a:ext cx="7572375" cy="707886"/>
          </a:xfrm>
          <a:prstGeom prst="rect">
            <a:avLst/>
          </a:prstGeom>
          <a:noFill/>
        </p:spPr>
        <p:txBody>
          <a:bodyPr wrap="square">
            <a:spAutoFit/>
          </a:bodyPr>
          <a:lstStyle/>
          <a:p>
            <a:r>
              <a:rPr lang="en-US" sz="2000" b="1" i="0" dirty="0">
                <a:solidFill>
                  <a:srgbClr val="273239"/>
                </a:solidFill>
                <a:effectLst/>
                <a:latin typeface="Times New Roman" panose="02020603050405020304" pitchFamily="18" charset="0"/>
                <a:cs typeface="Times New Roman" panose="02020603050405020304" pitchFamily="18" charset="0"/>
              </a:rPr>
              <a:t>Step 1: Encoding the input data</a:t>
            </a:r>
            <a:r>
              <a:rPr lang="en-US" sz="2000" b="0" i="0" dirty="0">
                <a:solidFill>
                  <a:srgbClr val="273239"/>
                </a:solidFill>
                <a:effectLst/>
                <a:latin typeface="Times New Roman" panose="02020603050405020304" pitchFamily="18" charset="0"/>
                <a:cs typeface="Times New Roman" panose="02020603050405020304" pitchFamily="18" charset="0"/>
              </a:rPr>
              <a:t> The Auto-encoder first tries to encode the data using the initialized weights and biases. </a:t>
            </a:r>
            <a:endParaRPr lang="en-IN" sz="2000" dirty="0"/>
          </a:p>
        </p:txBody>
      </p:sp>
      <p:pic>
        <p:nvPicPr>
          <p:cNvPr id="3074" name="Picture 2" descr="Lightbox">
            <a:extLst>
              <a:ext uri="{FF2B5EF4-FFF2-40B4-BE49-F238E27FC236}">
                <a16:creationId xmlns:a16="http://schemas.microsoft.com/office/drawing/2014/main" id="{330038B5-B05F-4C86-43A1-28CDD622A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543" y="1977892"/>
            <a:ext cx="6919231" cy="382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807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ED4A3B60-75DA-4CA0-9F0D-26CEBC333874}"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
        <p:nvSpPr>
          <p:cNvPr id="9" name="TextBox 8">
            <a:extLst>
              <a:ext uri="{FF2B5EF4-FFF2-40B4-BE49-F238E27FC236}">
                <a16:creationId xmlns:a16="http://schemas.microsoft.com/office/drawing/2014/main" id="{0BC0F769-0511-FDE4-A6EA-385D5B03AE5C}"/>
              </a:ext>
            </a:extLst>
          </p:cNvPr>
          <p:cNvSpPr txBox="1"/>
          <p:nvPr/>
        </p:nvSpPr>
        <p:spPr>
          <a:xfrm>
            <a:off x="914399" y="934953"/>
            <a:ext cx="7772399" cy="1015663"/>
          </a:xfrm>
          <a:prstGeom prst="rect">
            <a:avLst/>
          </a:prstGeom>
          <a:noFill/>
        </p:spPr>
        <p:txBody>
          <a:bodyPr wrap="square">
            <a:spAutoFit/>
          </a:bodyPr>
          <a:lstStyle/>
          <a:p>
            <a:pPr algn="just"/>
            <a:r>
              <a:rPr lang="en-US" sz="2000" b="1" i="0" dirty="0">
                <a:solidFill>
                  <a:srgbClr val="273239"/>
                </a:solidFill>
                <a:effectLst/>
                <a:latin typeface="Times New Roman" panose="02020603050405020304" pitchFamily="18" charset="0"/>
                <a:cs typeface="Times New Roman" panose="02020603050405020304" pitchFamily="18" charset="0"/>
              </a:rPr>
              <a:t>Step 2: Decoding the input data</a:t>
            </a:r>
            <a:r>
              <a:rPr lang="en-US" sz="2000" b="0" i="0" dirty="0">
                <a:solidFill>
                  <a:srgbClr val="273239"/>
                </a:solidFill>
                <a:effectLst/>
                <a:latin typeface="Times New Roman" panose="02020603050405020304" pitchFamily="18" charset="0"/>
                <a:cs typeface="Times New Roman" panose="02020603050405020304" pitchFamily="18" charset="0"/>
              </a:rPr>
              <a:t> The Auto-encoder tries to reconstruct the original input from the encoded data to test the reliability of the encoding. </a:t>
            </a:r>
            <a:endParaRPr lang="en-IN" sz="2000" dirty="0">
              <a:latin typeface="Times New Roman" panose="02020603050405020304" pitchFamily="18" charset="0"/>
              <a:cs typeface="Times New Roman" panose="02020603050405020304" pitchFamily="18" charset="0"/>
            </a:endParaRPr>
          </a:p>
        </p:txBody>
      </p:sp>
      <p:pic>
        <p:nvPicPr>
          <p:cNvPr id="4098" name="Picture 2" descr="Lightbox">
            <a:extLst>
              <a:ext uri="{FF2B5EF4-FFF2-40B4-BE49-F238E27FC236}">
                <a16:creationId xmlns:a16="http://schemas.microsoft.com/office/drawing/2014/main" id="{73A09615-A9C6-4373-5643-C63972E7A1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454" y="2199769"/>
            <a:ext cx="6730199" cy="3748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549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76CC6CCB-344B-48EC-AC78-7706A23128CF}"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
        <p:nvSpPr>
          <p:cNvPr id="8" name="TextBox 7">
            <a:extLst>
              <a:ext uri="{FF2B5EF4-FFF2-40B4-BE49-F238E27FC236}">
                <a16:creationId xmlns:a16="http://schemas.microsoft.com/office/drawing/2014/main" id="{5D8C91A2-3CE3-EA59-D0DE-1CEA60A9F270}"/>
              </a:ext>
            </a:extLst>
          </p:cNvPr>
          <p:cNvSpPr txBox="1"/>
          <p:nvPr/>
        </p:nvSpPr>
        <p:spPr>
          <a:xfrm>
            <a:off x="834627" y="857256"/>
            <a:ext cx="7995047" cy="1015663"/>
          </a:xfrm>
          <a:prstGeom prst="rect">
            <a:avLst/>
          </a:prstGeom>
          <a:noFill/>
        </p:spPr>
        <p:txBody>
          <a:bodyPr wrap="square">
            <a:spAutoFit/>
          </a:bodyPr>
          <a:lstStyle/>
          <a:p>
            <a:pPr algn="just"/>
            <a:r>
              <a:rPr lang="en-US" sz="2000" b="1" i="0" dirty="0">
                <a:solidFill>
                  <a:srgbClr val="273239"/>
                </a:solidFill>
                <a:effectLst/>
                <a:latin typeface="Times New Roman" panose="02020603050405020304" pitchFamily="18" charset="0"/>
                <a:cs typeface="Times New Roman" panose="02020603050405020304" pitchFamily="18" charset="0"/>
              </a:rPr>
              <a:t>Step 3: Backpropagating the error</a:t>
            </a:r>
            <a:r>
              <a:rPr lang="en-US" sz="2000" b="0" i="0" dirty="0">
                <a:solidFill>
                  <a:srgbClr val="273239"/>
                </a:solidFill>
                <a:effectLst/>
                <a:latin typeface="Times New Roman" panose="02020603050405020304" pitchFamily="18" charset="0"/>
                <a:cs typeface="Times New Roman" panose="02020603050405020304" pitchFamily="18" charset="0"/>
              </a:rPr>
              <a:t> After the reconstruction, the loss function is computed to determine the reliability of the encoding. The error generated is backpropagated.  </a:t>
            </a:r>
            <a:endParaRPr lang="en-IN" sz="2000" dirty="0">
              <a:latin typeface="Times New Roman" panose="02020603050405020304" pitchFamily="18" charset="0"/>
              <a:cs typeface="Times New Roman" panose="02020603050405020304" pitchFamily="18" charset="0"/>
            </a:endParaRPr>
          </a:p>
        </p:txBody>
      </p:sp>
      <p:pic>
        <p:nvPicPr>
          <p:cNvPr id="5122" name="Picture 2" descr="Lightbox">
            <a:extLst>
              <a:ext uri="{FF2B5EF4-FFF2-40B4-BE49-F238E27FC236}">
                <a16:creationId xmlns:a16="http://schemas.microsoft.com/office/drawing/2014/main" id="{7274391F-B4ED-ED06-075D-DE47B217A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013" y="2285669"/>
            <a:ext cx="6698796" cy="3360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221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57EE8DF9-F164-41A4-8380-0A58655BA5F3}"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
        <p:nvSpPr>
          <p:cNvPr id="9" name="TextBox 8">
            <a:extLst>
              <a:ext uri="{FF2B5EF4-FFF2-40B4-BE49-F238E27FC236}">
                <a16:creationId xmlns:a16="http://schemas.microsoft.com/office/drawing/2014/main" id="{CCABBC75-89AF-6522-2308-2F2010113A89}"/>
              </a:ext>
            </a:extLst>
          </p:cNvPr>
          <p:cNvSpPr txBox="1"/>
          <p:nvPr/>
        </p:nvSpPr>
        <p:spPr>
          <a:xfrm>
            <a:off x="1075134" y="967085"/>
            <a:ext cx="7397353" cy="707886"/>
          </a:xfrm>
          <a:prstGeom prst="rect">
            <a:avLst/>
          </a:prstGeom>
          <a:noFill/>
        </p:spPr>
        <p:txBody>
          <a:bodyPr wrap="square">
            <a:spAutoFit/>
          </a:bodyPr>
          <a:lstStyle/>
          <a:p>
            <a:r>
              <a:rPr lang="en-US" sz="2000" b="0" i="0" dirty="0">
                <a:solidFill>
                  <a:srgbClr val="273239"/>
                </a:solidFill>
                <a:effectLst/>
                <a:latin typeface="Times New Roman" panose="02020603050405020304" pitchFamily="18" charset="0"/>
                <a:cs typeface="Times New Roman" panose="02020603050405020304" pitchFamily="18" charset="0"/>
              </a:rPr>
              <a:t>The above-described training process is reiterated several times until an acceptable level of reconstruction is reached. </a:t>
            </a:r>
            <a:endParaRPr lang="en-IN" sz="2000" dirty="0">
              <a:latin typeface="Times New Roman" panose="02020603050405020304" pitchFamily="18" charset="0"/>
              <a:cs typeface="Times New Roman" panose="02020603050405020304" pitchFamily="18" charset="0"/>
            </a:endParaRPr>
          </a:p>
        </p:txBody>
      </p:sp>
      <p:pic>
        <p:nvPicPr>
          <p:cNvPr id="6146" name="Picture 2" descr="Lightbox">
            <a:extLst>
              <a:ext uri="{FF2B5EF4-FFF2-40B4-BE49-F238E27FC236}">
                <a16:creationId xmlns:a16="http://schemas.microsoft.com/office/drawing/2014/main" id="{2606AA37-7490-63D5-F4A5-C19265B16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750" y="2087721"/>
            <a:ext cx="6347149" cy="371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944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4D0BC375-9674-42C6-B1FA-BF811F6BA444}"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39</a:t>
            </a:fld>
            <a:endParaRPr lang="en-US" dirty="0"/>
          </a:p>
        </p:txBody>
      </p:sp>
      <p:sp>
        <p:nvSpPr>
          <p:cNvPr id="8" name="TextBox 7">
            <a:extLst>
              <a:ext uri="{FF2B5EF4-FFF2-40B4-BE49-F238E27FC236}">
                <a16:creationId xmlns:a16="http://schemas.microsoft.com/office/drawing/2014/main" id="{27B09657-63D7-E7C7-DC14-50B378E65018}"/>
              </a:ext>
            </a:extLst>
          </p:cNvPr>
          <p:cNvSpPr txBox="1"/>
          <p:nvPr/>
        </p:nvSpPr>
        <p:spPr>
          <a:xfrm>
            <a:off x="914400" y="857256"/>
            <a:ext cx="7643812" cy="1015663"/>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After the training process, only the encoder part of the Auto-encoder is retained to encode a similar type of data used in the training process. The different ways to constrain the network are:-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216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C7CE8235-0994-4BCB-B924-A5C12A9D6823}"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6" name="Picture 5">
            <a:extLst>
              <a:ext uri="{FF2B5EF4-FFF2-40B4-BE49-F238E27FC236}">
                <a16:creationId xmlns:a16="http://schemas.microsoft.com/office/drawing/2014/main" id="{B7EE4460-CA65-8ED5-8B07-88107F5DD6B2}"/>
              </a:ext>
            </a:extLst>
          </p:cNvPr>
          <p:cNvPicPr>
            <a:picLocks noChangeAspect="1"/>
          </p:cNvPicPr>
          <p:nvPr/>
        </p:nvPicPr>
        <p:blipFill rotWithShape="1">
          <a:blip r:embed="rId5"/>
          <a:srcRect l="30000" t="24238" r="12718" b="35373"/>
          <a:stretch/>
        </p:blipFill>
        <p:spPr>
          <a:xfrm>
            <a:off x="985422" y="1074198"/>
            <a:ext cx="7253056" cy="4367814"/>
          </a:xfrm>
          <a:prstGeom prst="rect">
            <a:avLst/>
          </a:prstGeom>
        </p:spPr>
      </p:pic>
    </p:spTree>
    <p:extLst>
      <p:ext uri="{BB962C8B-B14F-4D97-AF65-F5344CB8AC3E}">
        <p14:creationId xmlns:p14="http://schemas.microsoft.com/office/powerpoint/2010/main" val="1977070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Variational </a:t>
            </a:r>
            <a:r>
              <a:rPr lang="en-US" sz="2400" dirty="0" err="1">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E57BA85D-3D03-40FD-BB2F-DBBA8EFF79ED}"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40</a:t>
            </a:fld>
            <a:endParaRPr lang="en-US" dirty="0"/>
          </a:p>
        </p:txBody>
      </p:sp>
      <p:sp>
        <p:nvSpPr>
          <p:cNvPr id="9" name="TextBox 8">
            <a:extLst>
              <a:ext uri="{FF2B5EF4-FFF2-40B4-BE49-F238E27FC236}">
                <a16:creationId xmlns:a16="http://schemas.microsoft.com/office/drawing/2014/main" id="{3A629747-4CB0-5C77-5BAC-A6C44CB65344}"/>
              </a:ext>
            </a:extLst>
          </p:cNvPr>
          <p:cNvSpPr txBox="1"/>
          <p:nvPr/>
        </p:nvSpPr>
        <p:spPr>
          <a:xfrm>
            <a:off x="828675" y="976967"/>
            <a:ext cx="7486650" cy="5016758"/>
          </a:xfrm>
          <a:prstGeom prst="rect">
            <a:avLst/>
          </a:prstGeom>
          <a:noFill/>
        </p:spPr>
        <p:txBody>
          <a:bodyPr wrap="square">
            <a:spAutoFit/>
          </a:bodyPr>
          <a:lstStyle/>
          <a:p>
            <a:pPr marL="342900" indent="-342900" algn="just"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Variational autoencoder was proposed in 2013 by </a:t>
            </a:r>
            <a:r>
              <a:rPr lang="en-US" sz="2000" b="0" i="0" dirty="0" err="1">
                <a:solidFill>
                  <a:srgbClr val="273239"/>
                </a:solidFill>
                <a:effectLst/>
                <a:latin typeface="Times New Roman" panose="02020603050405020304" pitchFamily="18" charset="0"/>
                <a:cs typeface="Times New Roman" panose="02020603050405020304" pitchFamily="18" charset="0"/>
              </a:rPr>
              <a:t>Knigma</a:t>
            </a:r>
            <a:r>
              <a:rPr lang="en-US" sz="2000" b="0" i="0" dirty="0">
                <a:solidFill>
                  <a:srgbClr val="273239"/>
                </a:solidFill>
                <a:effectLst/>
                <a:latin typeface="Times New Roman" panose="02020603050405020304" pitchFamily="18" charset="0"/>
                <a:cs typeface="Times New Roman" panose="02020603050405020304" pitchFamily="18" charset="0"/>
              </a:rPr>
              <a:t> and Welling at Google and Qualcomm. </a:t>
            </a:r>
          </a:p>
          <a:p>
            <a:pPr marL="342900" indent="-342900" algn="just" fontAlgn="base">
              <a:buFont typeface="Arial" panose="020B0604020202020204" pitchFamily="34" charset="0"/>
              <a:buChar char="•"/>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A variational autoencoder (VAE) provides a </a:t>
            </a:r>
            <a:r>
              <a:rPr lang="en-US" sz="2000" b="0" i="1" dirty="0">
                <a:solidFill>
                  <a:srgbClr val="FF0000"/>
                </a:solidFill>
                <a:effectLst/>
                <a:latin typeface="Times New Roman" panose="02020603050405020304" pitchFamily="18" charset="0"/>
                <a:cs typeface="Times New Roman" panose="02020603050405020304" pitchFamily="18" charset="0"/>
              </a:rPr>
              <a:t>probabilistic manner for describing an observation in latent space</a:t>
            </a:r>
            <a:r>
              <a:rPr lang="en-US" sz="2000" b="0" i="0" dirty="0">
                <a:solidFill>
                  <a:srgbClr val="FF0000"/>
                </a:solidFill>
                <a:effectLst/>
                <a:latin typeface="Times New Roman" panose="02020603050405020304" pitchFamily="18" charset="0"/>
                <a:cs typeface="Times New Roman" panose="02020603050405020304" pitchFamily="18" charset="0"/>
              </a:rPr>
              <a:t>.</a:t>
            </a:r>
            <a:r>
              <a:rPr lang="en-US" sz="2000" b="0" i="0" dirty="0">
                <a:solidFill>
                  <a:srgbClr val="273239"/>
                </a:solidFill>
                <a:effectLst/>
                <a:latin typeface="Times New Roman" panose="02020603050405020304" pitchFamily="18" charset="0"/>
                <a:cs typeface="Times New Roman" panose="02020603050405020304" pitchFamily="18" charset="0"/>
              </a:rPr>
              <a:t> </a:t>
            </a:r>
          </a:p>
          <a:p>
            <a:pPr algn="just" fontAlgn="base"/>
            <a:endParaRPr lang="en-US" sz="2000" dirty="0">
              <a:solidFill>
                <a:srgbClr val="273239"/>
              </a:solidFill>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Variational Autoencoders (VAEs) are generative models explicitly designed to capture the underlying probability distribution of a given dataset and generate novel samples.</a:t>
            </a:r>
          </a:p>
          <a:p>
            <a:pPr algn="just" fontAlgn="base"/>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Thus, rather than building an encoder that outputs a single value to describe each latent state attribute, we’ll formulate our encoder to describe a probability distribution for each latent attribute.</a:t>
            </a:r>
          </a:p>
          <a:p>
            <a:pPr algn="just" fontAlgn="base"/>
            <a:endParaRPr lang="en-US" sz="2000" b="0" i="0" dirty="0">
              <a:solidFill>
                <a:srgbClr val="273239"/>
              </a:solidFill>
              <a:effectLst/>
              <a:latin typeface="Times New Roman" panose="02020603050405020304" pitchFamily="18" charset="0"/>
              <a:cs typeface="Times New Roman" panose="02020603050405020304" pitchFamily="18" charset="0"/>
            </a:endParaRPr>
          </a:p>
          <a:p>
            <a:pPr algn="just" fontAlgn="base"/>
            <a:r>
              <a:rPr lang="en-US" sz="2000" b="0" i="0" dirty="0">
                <a:solidFill>
                  <a:srgbClr val="273239"/>
                </a:solidFill>
                <a:effectLst/>
                <a:latin typeface="Times New Roman" panose="02020603050405020304" pitchFamily="18" charset="0"/>
                <a:cs typeface="Times New Roman" panose="02020603050405020304" pitchFamily="18" charset="0"/>
              </a:rPr>
              <a:t>It has many applications such as data compression, synthetic data creation etc.</a:t>
            </a:r>
          </a:p>
        </p:txBody>
      </p:sp>
    </p:spTree>
    <p:extLst>
      <p:ext uri="{BB962C8B-B14F-4D97-AF65-F5344CB8AC3E}">
        <p14:creationId xmlns:p14="http://schemas.microsoft.com/office/powerpoint/2010/main" val="2832886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Variational </a:t>
            </a:r>
            <a:r>
              <a:rPr lang="en-US" sz="2400" dirty="0" err="1">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BEA9EB71-D295-48C5-A361-7920EA43DE82}"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41</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2740E2-72D6-2163-9A50-F38E13C91B36}"/>
                  </a:ext>
                </a:extLst>
              </p:cNvPr>
              <p:cNvSpPr txBox="1"/>
              <p:nvPr/>
            </p:nvSpPr>
            <p:spPr>
              <a:xfrm>
                <a:off x="793102" y="1014633"/>
                <a:ext cx="7893697" cy="5078313"/>
              </a:xfrm>
              <a:prstGeom prst="rect">
                <a:avLst/>
              </a:prstGeom>
              <a:noFill/>
            </p:spPr>
            <p:txBody>
              <a:bodyPr wrap="square">
                <a:spAutoFit/>
              </a:bodyPr>
              <a:lstStyle/>
              <a:p>
                <a:pPr marL="285750" indent="-285750">
                  <a:buFont typeface="Arial" panose="020B0604020202020204" pitchFamily="34" charset="0"/>
                  <a:buChar char="•"/>
                </a:pPr>
                <a:r>
                  <a:rPr lang="en-US" i="0" dirty="0">
                    <a:solidFill>
                      <a:srgbClr val="383838"/>
                    </a:solidFill>
                    <a:effectLst/>
                    <a:latin typeface="Times New Roman" panose="02020603050405020304" pitchFamily="18" charset="0"/>
                    <a:cs typeface="Times New Roman" panose="02020603050405020304" pitchFamily="18" charset="0"/>
                  </a:rPr>
                  <a:t>Variational Autoencoders are Autoencoders exploiting sampling technique and </a:t>
                </a:r>
                <a:r>
                  <a:rPr lang="en-US" i="0" dirty="0" err="1">
                    <a:solidFill>
                      <a:srgbClr val="383838"/>
                    </a:solidFill>
                    <a:effectLst/>
                    <a:latin typeface="Times New Roman" panose="02020603050405020304" pitchFamily="18" charset="0"/>
                    <a:cs typeface="Times New Roman" panose="02020603050405020304" pitchFamily="18" charset="0"/>
                  </a:rPr>
                  <a:t>Kullback-Leiber</a:t>
                </a:r>
                <a:r>
                  <a:rPr lang="en-US" i="0" dirty="0">
                    <a:solidFill>
                      <a:srgbClr val="383838"/>
                    </a:solidFill>
                    <a:effectLst/>
                    <a:latin typeface="Times New Roman" panose="02020603050405020304" pitchFamily="18" charset="0"/>
                    <a:cs typeface="Times New Roman" panose="02020603050405020304" pitchFamily="18" charset="0"/>
                  </a:rPr>
                  <a:t> </a:t>
                </a:r>
                <a:r>
                  <a:rPr lang="en-US" i="0" dirty="0" err="1">
                    <a:solidFill>
                      <a:srgbClr val="383838"/>
                    </a:solidFill>
                    <a:effectLst/>
                    <a:latin typeface="Times New Roman" panose="02020603050405020304" pitchFamily="18" charset="0"/>
                    <a:cs typeface="Times New Roman" panose="02020603050405020304" pitchFamily="18" charset="0"/>
                  </a:rPr>
                  <a:t>Regularisation</a:t>
                </a:r>
                <a:r>
                  <a:rPr lang="en-US" i="0" dirty="0">
                    <a:solidFill>
                      <a:srgbClr val="383838"/>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solidFill>
                    <a:srgbClr val="383838"/>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i="0" dirty="0">
                    <a:solidFill>
                      <a:srgbClr val="383838"/>
                    </a:solidFill>
                    <a:effectLst/>
                    <a:latin typeface="Times New Roman" panose="02020603050405020304" pitchFamily="18" charset="0"/>
                    <a:cs typeface="Times New Roman" panose="02020603050405020304" pitchFamily="18" charset="0"/>
                  </a:rPr>
                  <a:t>The Variational Autoencoders aim to make the latent space smoother, i.e. a small change in x will lead to a small change in latent space z and a small change in z will lead to a small change in x. </a:t>
                </a:r>
              </a:p>
              <a:p>
                <a:pPr marL="285750" indent="-285750">
                  <a:buFont typeface="Arial" panose="020B0604020202020204" pitchFamily="34" charset="0"/>
                  <a:buChar char="•"/>
                </a:pPr>
                <a:endParaRPr lang="en-US" dirty="0">
                  <a:solidFill>
                    <a:srgbClr val="383838"/>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i="0" dirty="0">
                    <a:solidFill>
                      <a:srgbClr val="383838"/>
                    </a:solidFill>
                    <a:effectLst/>
                    <a:latin typeface="Times New Roman" panose="02020603050405020304" pitchFamily="18" charset="0"/>
                    <a:cs typeface="Times New Roman" panose="02020603050405020304" pitchFamily="18" charset="0"/>
                  </a:rPr>
                  <a:t>A latent space needs to be smooth with </a:t>
                </a:r>
                <a:r>
                  <a:rPr lang="en-US" dirty="0">
                    <a:solidFill>
                      <a:srgbClr val="383838"/>
                    </a:solidFill>
                    <a:latin typeface="Times New Roman" panose="02020603050405020304" pitchFamily="18" charset="0"/>
                    <a:cs typeface="Times New Roman" panose="02020603050405020304" pitchFamily="18" charset="0"/>
                  </a:rPr>
                  <a:t>valid</a:t>
                </a:r>
                <a:r>
                  <a:rPr lang="en-US" i="0" dirty="0">
                    <a:solidFill>
                      <a:srgbClr val="383838"/>
                    </a:solidFill>
                    <a:effectLst/>
                    <a:latin typeface="Times New Roman" panose="02020603050405020304" pitchFamily="18" charset="0"/>
                    <a:cs typeface="Times New Roman" panose="02020603050405020304" pitchFamily="18" charset="0"/>
                  </a:rPr>
                  <a:t> points to be more effective and accurate and that is what VAE tries to achieve. </a:t>
                </a:r>
              </a:p>
              <a:p>
                <a:pPr marL="285750" indent="-285750">
                  <a:buFont typeface="Arial" panose="020B0604020202020204" pitchFamily="34" charset="0"/>
                  <a:buChar char="•"/>
                </a:pPr>
                <a:endParaRPr lang="en-US" dirty="0">
                  <a:solidFill>
                    <a:srgbClr val="383838"/>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i="0" dirty="0">
                    <a:solidFill>
                      <a:srgbClr val="383838"/>
                    </a:solidFill>
                    <a:effectLst/>
                    <a:latin typeface="Times New Roman" panose="02020603050405020304" pitchFamily="18" charset="0"/>
                    <a:cs typeface="Times New Roman" panose="02020603050405020304" pitchFamily="18" charset="0"/>
                  </a:rPr>
                  <a:t>In VAE, the encoder outputs not just z, but </a:t>
                </a:r>
                <a:r>
                  <a:rPr lang="en-US" i="1" dirty="0">
                    <a:solidFill>
                      <a:srgbClr val="383838"/>
                    </a:solidFill>
                    <a:effectLst/>
                    <a:latin typeface="Times New Roman" panose="02020603050405020304" pitchFamily="18" charset="0"/>
                    <a:cs typeface="Times New Roman" panose="02020603050405020304" pitchFamily="18" charset="0"/>
                  </a:rPr>
                  <a:t>mu</a:t>
                </a:r>
                <a:r>
                  <a:rPr lang="en-US" i="0" dirty="0">
                    <a:solidFill>
                      <a:srgbClr val="383838"/>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i="1" smtClean="0">
                        <a:solidFill>
                          <a:srgbClr val="383838"/>
                        </a:solidFill>
                        <a:effectLst/>
                        <a:latin typeface="Cambria Math" panose="02040503050406030204" pitchFamily="18" charset="0"/>
                        <a:ea typeface="Cambria Math" panose="02040503050406030204" pitchFamily="18" charset="0"/>
                        <a:cs typeface="Times New Roman" panose="02020603050405020304" pitchFamily="18" charset="0"/>
                      </a:rPr>
                      <m:t>𝜇</m:t>
                    </m:r>
                    <m:r>
                      <a:rPr lang="en-US" b="0" i="1" smtClean="0">
                        <a:solidFill>
                          <a:srgbClr val="383838"/>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i="0" dirty="0">
                    <a:solidFill>
                      <a:srgbClr val="383838"/>
                    </a:solidFill>
                    <a:effectLst/>
                    <a:latin typeface="Times New Roman" panose="02020603050405020304" pitchFamily="18" charset="0"/>
                    <a:cs typeface="Times New Roman" panose="02020603050405020304" pitchFamily="18" charset="0"/>
                  </a:rPr>
                  <a:t>and </a:t>
                </a:r>
                <a:r>
                  <a:rPr lang="en-US" i="1" dirty="0">
                    <a:solidFill>
                      <a:srgbClr val="383838"/>
                    </a:solidFill>
                    <a:effectLst/>
                    <a:latin typeface="Times New Roman" panose="02020603050405020304" pitchFamily="18" charset="0"/>
                    <a:cs typeface="Times New Roman" panose="02020603050405020304" pitchFamily="18" charset="0"/>
                  </a:rPr>
                  <a:t>sigma </a:t>
                </a:r>
                <a14:m>
                  <m:oMath xmlns:m="http://schemas.openxmlformats.org/officeDocument/2006/math">
                    <m:r>
                      <a:rPr lang="en-US" i="1" smtClean="0">
                        <a:solidFill>
                          <a:srgbClr val="383838"/>
                        </a:solidFill>
                        <a:effectLst/>
                        <a:latin typeface="Cambria Math" panose="02040503050406030204" pitchFamily="18" charset="0"/>
                        <a:ea typeface="Cambria Math" panose="02040503050406030204" pitchFamily="18" charset="0"/>
                        <a:cs typeface="Times New Roman" panose="02020603050405020304" pitchFamily="18" charset="0"/>
                      </a:rPr>
                      <m:t>𝜎</m:t>
                    </m:r>
                  </m:oMath>
                </a14:m>
                <a:r>
                  <a:rPr lang="en-US" i="1" dirty="0">
                    <a:solidFill>
                      <a:srgbClr val="383838"/>
                    </a:solidFill>
                    <a:effectLst/>
                    <a:latin typeface="Times New Roman" panose="02020603050405020304" pitchFamily="18" charset="0"/>
                    <a:cs typeface="Times New Roman" panose="02020603050405020304" pitchFamily="18" charset="0"/>
                  </a:rPr>
                  <a:t>. </a:t>
                </a:r>
                <a:r>
                  <a:rPr lang="en-US" i="0" dirty="0">
                    <a:solidFill>
                      <a:srgbClr val="383838"/>
                    </a:solidFill>
                    <a:effectLst/>
                    <a:latin typeface="Times New Roman" panose="02020603050405020304" pitchFamily="18" charset="0"/>
                    <a:cs typeface="Times New Roman" panose="02020603050405020304" pitchFamily="18" charset="0"/>
                  </a:rPr>
                  <a:t> After which sampling operation chooses z from these parameters and as usual decoder takes z as before.</a:t>
                </a:r>
              </a:p>
              <a:p>
                <a:pPr marL="285750" indent="-285750">
                  <a:buFont typeface="Arial" panose="020B0604020202020204" pitchFamily="34" charset="0"/>
                  <a:buChar char="•"/>
                </a:pPr>
                <a:endParaRPr lang="en-US" dirty="0">
                  <a:solidFill>
                    <a:srgbClr val="383838"/>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0D0D0D"/>
                    </a:solidFill>
                    <a:effectLst/>
                    <a:latin typeface="Söhne"/>
                  </a:rPr>
                  <a:t>In the context of a VAE, the encoder outputs not just the encoded representation but also parameters of a probability distribution (usually Gaussian) that represents the variability in the data. This is what makes it "variational".</a:t>
                </a:r>
                <a:endParaRPr lang="en-A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1A2740E2-72D6-2163-9A50-F38E13C91B36}"/>
                  </a:ext>
                </a:extLst>
              </p:cNvPr>
              <p:cNvSpPr txBox="1">
                <a:spLocks noRot="1" noChangeAspect="1" noMove="1" noResize="1" noEditPoints="1" noAdjustHandles="1" noChangeArrowheads="1" noChangeShapeType="1" noTextEdit="1"/>
              </p:cNvSpPr>
              <p:nvPr/>
            </p:nvSpPr>
            <p:spPr>
              <a:xfrm>
                <a:off x="793102" y="1014633"/>
                <a:ext cx="7893697" cy="5078313"/>
              </a:xfrm>
              <a:prstGeom prst="rect">
                <a:avLst/>
              </a:prstGeom>
              <a:blipFill>
                <a:blip r:embed="rId5"/>
                <a:stretch>
                  <a:fillRect l="-463" t="-600" r="-927" b="-960"/>
                </a:stretch>
              </a:blipFill>
            </p:spPr>
            <p:txBody>
              <a:bodyPr/>
              <a:lstStyle/>
              <a:p>
                <a:r>
                  <a:rPr lang="en-AS">
                    <a:noFill/>
                  </a:rPr>
                  <a:t> </a:t>
                </a:r>
              </a:p>
            </p:txBody>
          </p:sp>
        </mc:Fallback>
      </mc:AlternateContent>
    </p:spTree>
    <p:extLst>
      <p:ext uri="{BB962C8B-B14F-4D97-AF65-F5344CB8AC3E}">
        <p14:creationId xmlns:p14="http://schemas.microsoft.com/office/powerpoint/2010/main" val="1244532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C9036765-FE37-E32A-239A-8E60B5D3B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EB4B4-D1A6-F818-5EF8-999A69999A67}"/>
              </a:ext>
            </a:extLst>
          </p:cNvPr>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Variational </a:t>
            </a:r>
            <a:r>
              <a:rPr lang="en-US" sz="2400" dirty="0" err="1">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a:extLst>
              <a:ext uri="{FF2B5EF4-FFF2-40B4-BE49-F238E27FC236}">
                <a16:creationId xmlns:a16="http://schemas.microsoft.com/office/drawing/2014/main" id="{B36E7216-F85F-6F09-A2FD-982163F4F681}"/>
              </a:ext>
            </a:extLst>
          </p:cNvPr>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9A596416-E26D-B522-0C5C-2D7A6F58C140}"/>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CDD948A-97D1-DE50-EAFA-9B33236C77D5}"/>
              </a:ext>
            </a:extLst>
          </p:cNvPr>
          <p:cNvSpPr>
            <a:spLocks noGrp="1"/>
          </p:cNvSpPr>
          <p:nvPr>
            <p:ph type="dt" sz="half" idx="10"/>
          </p:nvPr>
        </p:nvSpPr>
        <p:spPr/>
        <p:txBody>
          <a:bodyPr/>
          <a:lstStyle/>
          <a:p>
            <a:fld id="{F7A0AA1B-33F5-4353-A537-6E97584D7CCD}" type="datetime1">
              <a:rPr lang="en-US" smtClean="0"/>
              <a:t>2/10/2024</a:t>
            </a:fld>
            <a:endParaRPr lang="en-US" dirty="0"/>
          </a:p>
        </p:txBody>
      </p:sp>
      <p:sp>
        <p:nvSpPr>
          <p:cNvPr id="4" name="Footer Placeholder 3">
            <a:extLst>
              <a:ext uri="{FF2B5EF4-FFF2-40B4-BE49-F238E27FC236}">
                <a16:creationId xmlns:a16="http://schemas.microsoft.com/office/drawing/2014/main" id="{759BD574-FDC6-F22B-FEE1-60DF75AA318A}"/>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472E3F28-53F5-EEAE-FA00-BA7E9A1B3256}"/>
              </a:ext>
            </a:extLst>
          </p:cNvPr>
          <p:cNvSpPr>
            <a:spLocks noGrp="1"/>
          </p:cNvSpPr>
          <p:nvPr>
            <p:ph type="sldNum" sz="quarter" idx="12"/>
          </p:nvPr>
        </p:nvSpPr>
        <p:spPr/>
        <p:txBody>
          <a:bodyPr/>
          <a:lstStyle/>
          <a:p>
            <a:fld id="{B6F15528-21DE-4FAA-801E-634DDDAF4B2B}" type="slidenum">
              <a:rPr lang="en-US" smtClean="0"/>
              <a:pPr/>
              <a:t>42</a:t>
            </a:fld>
            <a:endParaRPr lang="en-US" dirty="0"/>
          </a:p>
        </p:txBody>
      </p:sp>
      <p:sp>
        <p:nvSpPr>
          <p:cNvPr id="9" name="TextBox 8">
            <a:extLst>
              <a:ext uri="{FF2B5EF4-FFF2-40B4-BE49-F238E27FC236}">
                <a16:creationId xmlns:a16="http://schemas.microsoft.com/office/drawing/2014/main" id="{7A0A4013-B4C4-1BCE-666B-4F1E7847824C}"/>
              </a:ext>
            </a:extLst>
          </p:cNvPr>
          <p:cNvSpPr txBox="1"/>
          <p:nvPr/>
        </p:nvSpPr>
        <p:spPr>
          <a:xfrm>
            <a:off x="828675" y="976967"/>
            <a:ext cx="7486650" cy="5632311"/>
          </a:xfrm>
          <a:prstGeom prst="rect">
            <a:avLst/>
          </a:prstGeom>
          <a:noFill/>
        </p:spPr>
        <p:txBody>
          <a:bodyPr wrap="square">
            <a:spAutoFit/>
          </a:bodyPr>
          <a:lstStyle/>
          <a:p>
            <a:pPr marL="342900" indent="-342900" algn="just" fontAlgn="base">
              <a:buFont typeface="Arial" panose="020B0604020202020204" pitchFamily="34" charset="0"/>
              <a:buChar char="•"/>
            </a:pPr>
            <a:r>
              <a:rPr lang="en-US" sz="2000" b="0" i="0" dirty="0">
                <a:solidFill>
                  <a:srgbClr val="383838"/>
                </a:solidFill>
                <a:effectLst/>
                <a:latin typeface="Inter"/>
              </a:rPr>
              <a:t>They utilize an architecture that comprises an encoder-decoder structure. </a:t>
            </a:r>
          </a:p>
          <a:p>
            <a:pPr marL="342900" indent="-342900" algn="just" fontAlgn="base">
              <a:buFont typeface="Arial" panose="020B0604020202020204" pitchFamily="34" charset="0"/>
              <a:buChar char="•"/>
            </a:pPr>
            <a:endParaRPr lang="en-US" sz="2000" dirty="0">
              <a:solidFill>
                <a:srgbClr val="383838"/>
              </a:solidFill>
              <a:latin typeface="Inter"/>
            </a:endParaRPr>
          </a:p>
          <a:p>
            <a:pPr marL="342900" indent="-342900" algn="just" fontAlgn="base">
              <a:buFont typeface="Arial" panose="020B0604020202020204" pitchFamily="34" charset="0"/>
              <a:buChar char="•"/>
            </a:pPr>
            <a:r>
              <a:rPr lang="en-US" sz="2000" b="0" i="0" dirty="0">
                <a:solidFill>
                  <a:srgbClr val="383838"/>
                </a:solidFill>
                <a:effectLst/>
                <a:latin typeface="Inter"/>
              </a:rPr>
              <a:t>The encoder transforms input data into a latent form, and the decoder aims to reconstruct the original data based on this latent representation. </a:t>
            </a:r>
          </a:p>
          <a:p>
            <a:pPr marL="342900" indent="-342900" algn="just" fontAlgn="base">
              <a:buFont typeface="Arial" panose="020B0604020202020204" pitchFamily="34" charset="0"/>
              <a:buChar char="•"/>
            </a:pPr>
            <a:endParaRPr lang="en-US" sz="2000" dirty="0">
              <a:solidFill>
                <a:srgbClr val="383838"/>
              </a:solidFill>
              <a:latin typeface="Inter"/>
            </a:endParaRPr>
          </a:p>
          <a:p>
            <a:pPr marL="342900" indent="-342900" algn="just" fontAlgn="base">
              <a:buFont typeface="Arial" panose="020B0604020202020204" pitchFamily="34" charset="0"/>
              <a:buChar char="•"/>
            </a:pPr>
            <a:r>
              <a:rPr lang="en-US" sz="2000" b="0" i="0" dirty="0">
                <a:solidFill>
                  <a:srgbClr val="383838"/>
                </a:solidFill>
                <a:effectLst/>
                <a:latin typeface="Inter"/>
              </a:rPr>
              <a:t>The VAE is programmed to minimize the </a:t>
            </a:r>
            <a:r>
              <a:rPr lang="en-US" sz="2000" b="0" i="1" dirty="0">
                <a:solidFill>
                  <a:srgbClr val="FF0000"/>
                </a:solidFill>
                <a:effectLst/>
                <a:latin typeface="Inter"/>
              </a:rPr>
              <a:t>dissimilarity between the original and reconstructed data</a:t>
            </a:r>
            <a:r>
              <a:rPr lang="en-US" sz="2000" b="0" i="0" dirty="0">
                <a:solidFill>
                  <a:srgbClr val="383838"/>
                </a:solidFill>
                <a:effectLst/>
                <a:latin typeface="Inter"/>
              </a:rPr>
              <a:t>, enabling it to comprehend the underlying data distribution and generate new samples that conform to the same distribution.</a:t>
            </a:r>
          </a:p>
          <a:p>
            <a:pPr marL="342900" indent="-342900" algn="just" fontAlgn="base">
              <a:buFont typeface="Arial" panose="020B0604020202020204" pitchFamily="34" charset="0"/>
              <a:buChar char="•"/>
            </a:pPr>
            <a:endParaRPr lang="en-US" sz="2000" dirty="0">
              <a:solidFill>
                <a:srgbClr val="383838"/>
              </a:solidFill>
              <a:latin typeface="Inter"/>
              <a:cs typeface="Times New Roman" panose="02020603050405020304" pitchFamily="18" charset="0"/>
            </a:endParaRPr>
          </a:p>
          <a:p>
            <a:pPr marL="342900" indent="-342900" algn="just" fontAlgn="base">
              <a:buFont typeface="Arial" panose="020B0604020202020204" pitchFamily="34" charset="0"/>
              <a:buChar char="•"/>
            </a:pPr>
            <a:r>
              <a:rPr lang="en-US" sz="2000" b="0" i="0" dirty="0">
                <a:solidFill>
                  <a:srgbClr val="383838"/>
                </a:solidFill>
                <a:effectLst/>
                <a:latin typeface="Inter"/>
              </a:rPr>
              <a:t>One notable advantage of VAEs is their </a:t>
            </a:r>
            <a:r>
              <a:rPr lang="en-US" sz="2000" b="0" i="1" dirty="0">
                <a:solidFill>
                  <a:srgbClr val="FF0000"/>
                </a:solidFill>
                <a:effectLst/>
                <a:latin typeface="Inter"/>
              </a:rPr>
              <a:t>ability to generate new dat</a:t>
            </a:r>
            <a:r>
              <a:rPr lang="en-US" sz="2000" b="0" i="0" dirty="0">
                <a:solidFill>
                  <a:srgbClr val="383838"/>
                </a:solidFill>
                <a:effectLst/>
                <a:latin typeface="Inter"/>
              </a:rPr>
              <a:t>a samples resembling the training data. </a:t>
            </a:r>
            <a:r>
              <a:rPr lang="en-US" sz="2000" b="1" i="0" dirty="0">
                <a:solidFill>
                  <a:srgbClr val="FF0000"/>
                </a:solidFill>
                <a:effectLst/>
                <a:latin typeface="Inter"/>
              </a:rPr>
              <a:t>Because the VAE’s latent space is continuous,</a:t>
            </a:r>
            <a:r>
              <a:rPr lang="en-US" sz="2000" b="0" i="0" dirty="0">
                <a:solidFill>
                  <a:srgbClr val="383838"/>
                </a:solidFill>
                <a:effectLst/>
                <a:latin typeface="Inter"/>
              </a:rPr>
              <a:t> the decoder can generate new data points that seamlessly interpolate among the training data points. VAEs find applications in various domains like density estimation and text generation.</a:t>
            </a:r>
            <a:endParaRPr lang="en-US" sz="2000" b="0" i="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857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Variational </a:t>
            </a:r>
            <a:r>
              <a:rPr lang="en-US" sz="2400" dirty="0" err="1">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DD5B610D-CCE6-483B-B06D-D9398BE4E649}"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43</a:t>
            </a:fld>
            <a:endParaRPr lang="en-US" dirty="0"/>
          </a:p>
        </p:txBody>
      </p:sp>
      <p:sp>
        <p:nvSpPr>
          <p:cNvPr id="8" name="TextBox 7">
            <a:extLst>
              <a:ext uri="{FF2B5EF4-FFF2-40B4-BE49-F238E27FC236}">
                <a16:creationId xmlns:a16="http://schemas.microsoft.com/office/drawing/2014/main" id="{8E265C23-07D9-DA10-C383-56289E678BB8}"/>
              </a:ext>
            </a:extLst>
          </p:cNvPr>
          <p:cNvSpPr txBox="1"/>
          <p:nvPr/>
        </p:nvSpPr>
        <p:spPr>
          <a:xfrm>
            <a:off x="457200" y="857256"/>
            <a:ext cx="8415338" cy="4401205"/>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Variational autoencoder is different from autoencoder in a way such that it provides </a:t>
            </a:r>
            <a:r>
              <a:rPr lang="en-US" sz="2000" b="1" i="1" dirty="0">
                <a:solidFill>
                  <a:srgbClr val="FF0000"/>
                </a:solidFill>
                <a:effectLst/>
                <a:latin typeface="Times New Roman" panose="02020603050405020304" pitchFamily="18" charset="0"/>
                <a:cs typeface="Times New Roman" panose="02020603050405020304" pitchFamily="18" charset="0"/>
              </a:rPr>
              <a:t>a statistic manner for describing the samples of the dataset in latent space</a:t>
            </a:r>
            <a:r>
              <a:rPr lang="en-US" sz="2000" b="1" i="0" dirty="0">
                <a:solidFill>
                  <a:srgbClr val="00B050"/>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endParaRPr lang="en-US" sz="2000" b="1" i="0" dirty="0">
              <a:solidFill>
                <a:srgbClr val="00B05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Therefore, in variational autoencoder, the encoder outputs </a:t>
            </a:r>
            <a:r>
              <a:rPr lang="en-US" sz="2000" b="0" i="1" dirty="0">
                <a:solidFill>
                  <a:srgbClr val="FF0000"/>
                </a:solidFill>
                <a:effectLst/>
                <a:latin typeface="Times New Roman" panose="02020603050405020304" pitchFamily="18" charset="0"/>
                <a:cs typeface="Times New Roman" panose="02020603050405020304" pitchFamily="18" charset="0"/>
              </a:rPr>
              <a:t>a probability distribution in the bottleneck layer instead of a single output value</a:t>
            </a:r>
            <a:r>
              <a:rPr lang="en-US" sz="2000" b="0" i="0" dirty="0">
                <a:solidFill>
                  <a:srgbClr val="273239"/>
                </a:solidFill>
                <a:effectLst/>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Various neural network topologies, such as fully connected or convolutional neural networks, can be investigated for implementing encoder networks. </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architecture chosen is based on the characteristics of the data. The encoder network produces essential parameters, such as the </a:t>
            </a:r>
            <a:r>
              <a:rPr lang="en-US" sz="2000" i="1" dirty="0">
                <a:solidFill>
                  <a:srgbClr val="FF0000"/>
                </a:solidFill>
                <a:latin typeface="Times New Roman" panose="02020603050405020304" pitchFamily="18" charset="0"/>
                <a:cs typeface="Times New Roman" panose="02020603050405020304" pitchFamily="18" charset="0"/>
              </a:rPr>
              <a:t>mean and variance of a Gaussian distribution,</a:t>
            </a:r>
            <a:r>
              <a:rPr lang="en-US" sz="2000" dirty="0">
                <a:latin typeface="Times New Roman" panose="02020603050405020304" pitchFamily="18" charset="0"/>
                <a:cs typeface="Times New Roman" panose="02020603050405020304" pitchFamily="18" charset="0"/>
              </a:rPr>
              <a:t> necessary for sampling and generating the latent code.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9253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2280C0CA-EB21-2B32-A5BE-BEEB488129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3A775E-F09A-F629-FB4B-19AB656A78CA}"/>
              </a:ext>
            </a:extLst>
          </p:cNvPr>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Variational </a:t>
            </a:r>
            <a:r>
              <a:rPr lang="en-US" sz="2400" dirty="0" err="1">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a:extLst>
              <a:ext uri="{FF2B5EF4-FFF2-40B4-BE49-F238E27FC236}">
                <a16:creationId xmlns:a16="http://schemas.microsoft.com/office/drawing/2014/main" id="{50A78890-9EBE-64BC-C840-1383203654AE}"/>
              </a:ext>
            </a:extLst>
          </p:cNvPr>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8599BD91-E49E-1B23-6FA2-2C239EAD043F}"/>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717BB400-A3DA-CA3A-CF38-919E485E4BBB}"/>
              </a:ext>
            </a:extLst>
          </p:cNvPr>
          <p:cNvSpPr>
            <a:spLocks noGrp="1"/>
          </p:cNvSpPr>
          <p:nvPr>
            <p:ph type="dt" sz="half" idx="10"/>
          </p:nvPr>
        </p:nvSpPr>
        <p:spPr/>
        <p:txBody>
          <a:bodyPr/>
          <a:lstStyle/>
          <a:p>
            <a:fld id="{C7333938-1E3B-497A-AEFF-CC203AD229F2}" type="datetime1">
              <a:rPr lang="en-US" smtClean="0"/>
              <a:t>2/10/2024</a:t>
            </a:fld>
            <a:endParaRPr lang="en-US" dirty="0"/>
          </a:p>
        </p:txBody>
      </p:sp>
      <p:sp>
        <p:nvSpPr>
          <p:cNvPr id="4" name="Footer Placeholder 3">
            <a:extLst>
              <a:ext uri="{FF2B5EF4-FFF2-40B4-BE49-F238E27FC236}">
                <a16:creationId xmlns:a16="http://schemas.microsoft.com/office/drawing/2014/main" id="{28E2DC82-0DB6-CD94-A655-4E25F343AB2B}"/>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A21B63C0-155B-0CA3-08F5-42A6B7D2DB16}"/>
              </a:ext>
            </a:extLst>
          </p:cNvPr>
          <p:cNvSpPr>
            <a:spLocks noGrp="1"/>
          </p:cNvSpPr>
          <p:nvPr>
            <p:ph type="sldNum" sz="quarter" idx="12"/>
          </p:nvPr>
        </p:nvSpPr>
        <p:spPr/>
        <p:txBody>
          <a:bodyPr/>
          <a:lstStyle/>
          <a:p>
            <a:fld id="{B6F15528-21DE-4FAA-801E-634DDDAF4B2B}" type="slidenum">
              <a:rPr lang="en-US" smtClean="0"/>
              <a:pPr/>
              <a:t>44</a:t>
            </a:fld>
            <a:endParaRPr lang="en-US" dirty="0"/>
          </a:p>
        </p:txBody>
      </p:sp>
      <p:pic>
        <p:nvPicPr>
          <p:cNvPr id="13" name="Picture 12">
            <a:extLst>
              <a:ext uri="{FF2B5EF4-FFF2-40B4-BE49-F238E27FC236}">
                <a16:creationId xmlns:a16="http://schemas.microsoft.com/office/drawing/2014/main" id="{D45794F5-2575-C00C-F32C-17FC7133D9AB}"/>
              </a:ext>
            </a:extLst>
          </p:cNvPr>
          <p:cNvPicPr>
            <a:picLocks noChangeAspect="1"/>
          </p:cNvPicPr>
          <p:nvPr/>
        </p:nvPicPr>
        <p:blipFill rotWithShape="1">
          <a:blip r:embed="rId5"/>
          <a:srcRect l="6406" t="31389" r="52340" b="26842"/>
          <a:stretch/>
        </p:blipFill>
        <p:spPr>
          <a:xfrm>
            <a:off x="1054360" y="1745723"/>
            <a:ext cx="7165910" cy="3309410"/>
          </a:xfrm>
          <a:prstGeom prst="rect">
            <a:avLst/>
          </a:prstGeom>
        </p:spPr>
      </p:pic>
    </p:spTree>
    <p:extLst>
      <p:ext uri="{BB962C8B-B14F-4D97-AF65-F5344CB8AC3E}">
        <p14:creationId xmlns:p14="http://schemas.microsoft.com/office/powerpoint/2010/main" val="1842240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Variational </a:t>
            </a:r>
            <a:r>
              <a:rPr lang="en-US" sz="2400" dirty="0" err="1">
                <a:latin typeface="Times New Roman" panose="02020603050405020304" pitchFamily="18" charset="0"/>
                <a:cs typeface="Times New Roman" panose="02020603050405020304" pitchFamily="18" charset="0"/>
              </a:rPr>
              <a:t>AutoEncoders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C47781FE-E69B-429B-94E6-124E81DB4327}"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45</a:t>
            </a:fld>
            <a:endParaRPr lang="en-US" dirty="0"/>
          </a:p>
        </p:txBody>
      </p:sp>
      <p:sp>
        <p:nvSpPr>
          <p:cNvPr id="15" name="TextBox 14">
            <a:extLst>
              <a:ext uri="{FF2B5EF4-FFF2-40B4-BE49-F238E27FC236}">
                <a16:creationId xmlns:a16="http://schemas.microsoft.com/office/drawing/2014/main" id="{0C41BCD5-19CD-40A3-7622-BF5547CEB4AA}"/>
              </a:ext>
            </a:extLst>
          </p:cNvPr>
          <p:cNvSpPr txBox="1"/>
          <p:nvPr/>
        </p:nvSpPr>
        <p:spPr>
          <a:xfrm>
            <a:off x="647700" y="995069"/>
            <a:ext cx="8153400" cy="5324535"/>
          </a:xfrm>
          <a:prstGeom prst="rect">
            <a:avLst/>
          </a:prstGeom>
          <a:noFill/>
        </p:spPr>
        <p:txBody>
          <a:bodyPr wrap="square" lIns="91440" tIns="45720" rIns="91440" bIns="45720" anchor="t">
            <a:spAutoFit/>
          </a:bodyPr>
          <a:lstStyle/>
          <a:p>
            <a:pPr marL="342900" indent="-342900" algn="just">
              <a:buFont typeface="Arial" panose="020B0604020202020204" pitchFamily="34" charset="0"/>
              <a:buChar char="•"/>
            </a:pPr>
            <a:r>
              <a:rPr lang="en-US" sz="2000" dirty="0">
                <a:latin typeface="Times New Roman"/>
                <a:cs typeface="Times New Roman"/>
              </a:rPr>
              <a:t>Mathematically, in VAEs, researchers express the regularization by incorporating a </a:t>
            </a:r>
            <a:r>
              <a:rPr lang="en-US" sz="2000" dirty="0" err="1">
                <a:latin typeface="Times New Roman"/>
                <a:cs typeface="Times New Roman"/>
              </a:rPr>
              <a:t>Kullback-Leibler</a:t>
            </a:r>
            <a:r>
              <a:rPr lang="en-US" sz="2000" dirty="0">
                <a:latin typeface="Times New Roman"/>
                <a:cs typeface="Times New Roman"/>
              </a:rPr>
              <a:t> (KL) divergence term into the loss function. </a:t>
            </a:r>
          </a:p>
          <a:p>
            <a:pPr marL="342900" indent="-342900" algn="just">
              <a:buFont typeface="Arial" panose="020B0604020202020204" pitchFamily="34" charset="0"/>
              <a:buChar char="•"/>
            </a:pPr>
            <a:r>
              <a:rPr lang="en-US" sz="2000" dirty="0">
                <a:latin typeface="Times New Roman"/>
                <a:cs typeface="Times New Roman"/>
              </a:rPr>
              <a:t>The encoder network generates parameters (e.g., mean and log-variance) of a Gaussian distribution for sampling the latent code. The loss function of a VAE includes the calculation of the KL divergence between the distribution of the learned latent variables and a prior distribution, normal distribution. </a:t>
            </a:r>
          </a:p>
          <a:p>
            <a:pPr marL="342900" indent="-342900" algn="just">
              <a:buFont typeface="Arial" panose="020B0604020202020204" pitchFamily="34" charset="0"/>
              <a:buChar char="•"/>
            </a:pPr>
            <a:r>
              <a:rPr lang="en-US" sz="2000" dirty="0">
                <a:latin typeface="Times New Roman"/>
                <a:cs typeface="Times New Roman"/>
              </a:rPr>
              <a:t>Researchers incorporate the KL divergence term to encourage the latent variables to possess distributions similar to the prior distribution. here is the formula for KL divergence:</a:t>
            </a:r>
          </a:p>
          <a:p>
            <a:pPr marL="342900" indent="-342900" algn="just">
              <a:buFont typeface="Arial" panose="020B0604020202020204" pitchFamily="34" charset="0"/>
              <a:buChar char="•"/>
            </a:pPr>
            <a:endParaRPr lang="en-US" sz="2000" dirty="0">
              <a:latin typeface="Times New Roman"/>
              <a:cs typeface="Times New Roman"/>
            </a:endParaRPr>
          </a:p>
          <a:p>
            <a:pPr algn="just"/>
            <a:r>
              <a:rPr lang="en-US" sz="2000" dirty="0">
                <a:latin typeface="Times New Roman"/>
                <a:cs typeface="Times New Roman"/>
              </a:rPr>
              <a:t>		KL(q(</a:t>
            </a:r>
            <a:r>
              <a:rPr lang="en-US" sz="2000" dirty="0" err="1">
                <a:latin typeface="Times New Roman"/>
                <a:cs typeface="Times New Roman"/>
              </a:rPr>
              <a:t>z∣x</a:t>
            </a:r>
            <a:r>
              <a:rPr lang="en-US" sz="2000" dirty="0">
                <a:latin typeface="Times New Roman"/>
                <a:cs typeface="Times New Roman"/>
              </a:rPr>
              <a:t>)∣∣p(z)) = E[log q(</a:t>
            </a:r>
            <a:r>
              <a:rPr lang="en-US" sz="2000" dirty="0" err="1">
                <a:latin typeface="Times New Roman"/>
                <a:cs typeface="Times New Roman"/>
              </a:rPr>
              <a:t>z∣x</a:t>
            </a:r>
            <a:r>
              <a:rPr lang="en-US" sz="2000" dirty="0">
                <a:latin typeface="Times New Roman"/>
                <a:cs typeface="Times New Roman"/>
              </a:rPr>
              <a:t>) − log p(z)]</a:t>
            </a:r>
          </a:p>
          <a:p>
            <a:pPr algn="just"/>
            <a:endParaRPr lang="en-US" sz="2000" dirty="0">
              <a:latin typeface="Times New Roman"/>
              <a:cs typeface="Times New Roman"/>
            </a:endParaRPr>
          </a:p>
          <a:p>
            <a:pPr marL="342900" indent="-342900" algn="just">
              <a:buFont typeface="Arial" panose="020B0604020202020204" pitchFamily="34" charset="0"/>
              <a:buChar char="•"/>
            </a:pPr>
            <a:r>
              <a:rPr lang="en-US" sz="2000" dirty="0">
                <a:latin typeface="Times New Roman"/>
                <a:cs typeface="Times New Roman"/>
              </a:rPr>
              <a:t>In summary, the </a:t>
            </a:r>
            <a:r>
              <a:rPr lang="en-US" sz="2000" i="1" dirty="0">
                <a:solidFill>
                  <a:srgbClr val="FF0000"/>
                </a:solidFill>
                <a:latin typeface="Times New Roman"/>
                <a:cs typeface="Times New Roman"/>
              </a:rPr>
              <a:t>regularization </a:t>
            </a:r>
            <a:r>
              <a:rPr lang="en-US" sz="2000" dirty="0">
                <a:latin typeface="Times New Roman"/>
                <a:cs typeface="Times New Roman"/>
              </a:rPr>
              <a:t>incorporated in VAEs plays a crucial role in enhancing the model’s capacity to generate fresh data samples while mitigating the risk of overfitting the training data</a:t>
            </a:r>
            <a:endParaRPr lang="en-IN" sz="2000" dirty="0">
              <a:latin typeface="Times New Roman"/>
              <a:cs typeface="Times New Roman"/>
            </a:endParaRPr>
          </a:p>
        </p:txBody>
      </p:sp>
    </p:spTree>
    <p:extLst>
      <p:ext uri="{BB962C8B-B14F-4D97-AF65-F5344CB8AC3E}">
        <p14:creationId xmlns:p14="http://schemas.microsoft.com/office/powerpoint/2010/main" val="3693055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54C96804-9D6E-4851-9993-B7F18B5FC781}"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46</a:t>
            </a:fld>
            <a:endParaRPr lang="en-US" dirty="0"/>
          </a:p>
        </p:txBody>
      </p:sp>
      <p:sp>
        <p:nvSpPr>
          <p:cNvPr id="8" name="TextBox 7">
            <a:extLst>
              <a:ext uri="{FF2B5EF4-FFF2-40B4-BE49-F238E27FC236}">
                <a16:creationId xmlns:a16="http://schemas.microsoft.com/office/drawing/2014/main" id="{5FB4621A-435E-2EEC-1AC6-C996E0544E40}"/>
              </a:ext>
            </a:extLst>
          </p:cNvPr>
          <p:cNvSpPr txBox="1"/>
          <p:nvPr/>
        </p:nvSpPr>
        <p:spPr>
          <a:xfrm>
            <a:off x="685799" y="857256"/>
            <a:ext cx="8001001" cy="4093428"/>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GANs is an approach for generative modeling using deep learning methods.</a:t>
            </a:r>
          </a:p>
          <a:p>
            <a:pPr algn="just"/>
            <a:r>
              <a:rPr lang="en-US" sz="2000" b="0" i="0" dirty="0">
                <a:solidFill>
                  <a:srgbClr val="273239"/>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Generative modeling is an unsupervised learning approach that involves automatically discovering and learning patterns in input data such that the </a:t>
            </a:r>
            <a:r>
              <a:rPr lang="en-US" sz="2000" b="1" i="0" dirty="0">
                <a:solidFill>
                  <a:srgbClr val="273239"/>
                </a:solidFill>
                <a:effectLst/>
                <a:latin typeface="Times New Roman" panose="02020603050405020304" pitchFamily="18" charset="0"/>
                <a:cs typeface="Times New Roman" panose="02020603050405020304" pitchFamily="18" charset="0"/>
              </a:rPr>
              <a:t>model can be used to generate new examples from the original dataset</a:t>
            </a:r>
            <a:r>
              <a:rPr lang="en-US" sz="2000" b="0" i="0" dirty="0">
                <a:solidFill>
                  <a:srgbClr val="273239"/>
                </a:solidFill>
                <a:effectLst/>
                <a:latin typeface="Nunito" panose="020F0502020204030204" pitchFamily="2" charset="0"/>
              </a:rPr>
              <a:t>. </a:t>
            </a:r>
          </a:p>
          <a:p>
            <a:pPr algn="just"/>
            <a:endParaRPr lang="en-US" sz="2000" b="0" i="0" dirty="0">
              <a:solidFill>
                <a:srgbClr val="273239"/>
              </a:solidFill>
              <a:effectLst/>
              <a:latin typeface="Nunito" panose="020F0502020204030204" pitchFamily="2" charset="0"/>
            </a:endParaRP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It was developed and introduced by Ian J. Goodfellow in 2014. </a:t>
            </a:r>
          </a:p>
          <a:p>
            <a:pPr marL="342900" indent="-342900" algn="just">
              <a:buFont typeface="Arial" panose="020B0604020202020204" pitchFamily="34" charset="0"/>
              <a:buChar char="•"/>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i="1" dirty="0">
                <a:solidFill>
                  <a:srgbClr val="273239"/>
                </a:solidFill>
                <a:effectLst/>
                <a:latin typeface="Times New Roman" panose="02020603050405020304" pitchFamily="18" charset="0"/>
                <a:cs typeface="Times New Roman" panose="02020603050405020304" pitchFamily="18" charset="0"/>
              </a:rPr>
              <a:t>GANs are basically made up of a system of </a:t>
            </a:r>
            <a:r>
              <a:rPr lang="en-US" sz="2000" b="1" i="1" dirty="0">
                <a:solidFill>
                  <a:srgbClr val="FF0000"/>
                </a:solidFill>
                <a:effectLst/>
                <a:latin typeface="Times New Roman" panose="02020603050405020304" pitchFamily="18" charset="0"/>
                <a:cs typeface="Times New Roman" panose="02020603050405020304" pitchFamily="18" charset="0"/>
              </a:rPr>
              <a:t>two competing neural network models </a:t>
            </a:r>
            <a:r>
              <a:rPr lang="en-US" sz="2000" b="1" i="1" dirty="0">
                <a:solidFill>
                  <a:srgbClr val="273239"/>
                </a:solidFill>
                <a:effectLst/>
                <a:latin typeface="Times New Roman" panose="02020603050405020304" pitchFamily="18" charset="0"/>
                <a:cs typeface="Times New Roman" panose="02020603050405020304" pitchFamily="18" charset="0"/>
              </a:rPr>
              <a:t>which compete with each other and are able to analyze, capture and copy the variations within a dataset.</a:t>
            </a:r>
            <a:endParaRPr lang="en-IN"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753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74091F43-D73D-4CF2-96BC-4F711C2B028A}"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47</a:t>
            </a:fld>
            <a:endParaRPr lang="en-US" dirty="0"/>
          </a:p>
        </p:txBody>
      </p:sp>
      <p:sp>
        <p:nvSpPr>
          <p:cNvPr id="9" name="TextBox 8">
            <a:extLst>
              <a:ext uri="{FF2B5EF4-FFF2-40B4-BE49-F238E27FC236}">
                <a16:creationId xmlns:a16="http://schemas.microsoft.com/office/drawing/2014/main" id="{EA05AD38-4141-DF41-BBA1-F640F1648169}"/>
              </a:ext>
            </a:extLst>
          </p:cNvPr>
          <p:cNvSpPr txBox="1"/>
          <p:nvPr/>
        </p:nvSpPr>
        <p:spPr>
          <a:xfrm>
            <a:off x="557214" y="889844"/>
            <a:ext cx="7858818" cy="3785652"/>
          </a:xfrm>
          <a:prstGeom prst="rect">
            <a:avLst/>
          </a:prstGeom>
          <a:noFill/>
        </p:spPr>
        <p:txBody>
          <a:bodyPr wrap="square">
            <a:spAutoFit/>
          </a:bodyPr>
          <a:lstStyle/>
          <a:p>
            <a:pPr marL="342900" indent="-342900" algn="just">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Why were GANs developed in the first place?</a:t>
            </a:r>
            <a:br>
              <a:rPr lang="en-US" sz="2000" dirty="0">
                <a:latin typeface="Times New Roman" panose="02020603050405020304" pitchFamily="18" charset="0"/>
                <a:cs typeface="Times New Roman" panose="02020603050405020304" pitchFamily="18" charset="0"/>
              </a:rPr>
            </a:br>
            <a:r>
              <a:rPr lang="en-US" sz="2000" b="0" i="0" dirty="0">
                <a:solidFill>
                  <a:srgbClr val="273239"/>
                </a:solidFill>
                <a:effectLst/>
                <a:latin typeface="Times New Roman" panose="02020603050405020304" pitchFamily="18" charset="0"/>
                <a:cs typeface="Times New Roman" panose="02020603050405020304" pitchFamily="18" charset="0"/>
              </a:rPr>
              <a:t>It has been noticed most of the mainstream neural networks can be easily fooled into misclassifying things by adding only a small amount of noise into the original data. </a:t>
            </a:r>
          </a:p>
          <a:p>
            <a:pPr marL="342900" indent="-342900" algn="just">
              <a:buFont typeface="Arial" panose="020B0604020202020204" pitchFamily="34" charset="0"/>
              <a:buChar char="•"/>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Surprisingly, the model after adding noise has higher confidence in the wrong prediction than when it predicted correctly. </a:t>
            </a:r>
          </a:p>
          <a:p>
            <a:pPr marL="342900" indent="-342900" algn="just">
              <a:buFont typeface="Arial" panose="020B0604020202020204" pitchFamily="34" charset="0"/>
              <a:buChar char="•"/>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The reason for such adversary is that most machine learning models learn from a limited amount of data, which is a huge drawback, as it is prone to overfitting. </a:t>
            </a:r>
          </a:p>
          <a:p>
            <a:pPr algn="just"/>
            <a:endParaRPr lang="en-US" sz="2000" b="1" i="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2974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87F6CCBF-D41F-4AD1-9F42-409867C1E92E}"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48</a:t>
            </a:fld>
            <a:endParaRPr lang="en-US" dirty="0"/>
          </a:p>
        </p:txBody>
      </p:sp>
      <p:sp>
        <p:nvSpPr>
          <p:cNvPr id="8" name="TextBox 7">
            <a:extLst>
              <a:ext uri="{FF2B5EF4-FFF2-40B4-BE49-F238E27FC236}">
                <a16:creationId xmlns:a16="http://schemas.microsoft.com/office/drawing/2014/main" id="{8332AF2B-2EBC-08C9-DEE5-8FD8BF8B59D4}"/>
              </a:ext>
            </a:extLst>
          </p:cNvPr>
          <p:cNvSpPr txBox="1"/>
          <p:nvPr/>
        </p:nvSpPr>
        <p:spPr>
          <a:xfrm>
            <a:off x="457201" y="857256"/>
            <a:ext cx="8686800" cy="707886"/>
          </a:xfrm>
          <a:prstGeom prst="rect">
            <a:avLst/>
          </a:prstGeom>
          <a:noFill/>
        </p:spPr>
        <p:txBody>
          <a:bodyPr wrap="square">
            <a:spAutoFit/>
          </a:bodyPr>
          <a:lstStyle/>
          <a:p>
            <a:pPr algn="l" fontAlgn="base"/>
            <a:r>
              <a:rPr lang="en-US" sz="2000" b="1" i="0" dirty="0">
                <a:solidFill>
                  <a:srgbClr val="273239"/>
                </a:solidFill>
                <a:effectLst/>
                <a:latin typeface="Times New Roman" panose="02020603050405020304" pitchFamily="18" charset="0"/>
                <a:cs typeface="Times New Roman" panose="02020603050405020304" pitchFamily="18" charset="0"/>
              </a:rPr>
              <a:t>How does GANs work?</a:t>
            </a:r>
            <a:endParaRPr lang="en-US" sz="2000" b="0" i="0" dirty="0">
              <a:solidFill>
                <a:srgbClr val="273239"/>
              </a:solidFill>
              <a:effectLst/>
              <a:latin typeface="Times New Roman" panose="02020603050405020304" pitchFamily="18" charset="0"/>
              <a:cs typeface="Times New Roman" panose="02020603050405020304" pitchFamily="18" charset="0"/>
            </a:endParaRPr>
          </a:p>
          <a:p>
            <a:pPr algn="l" fontAlgn="base"/>
            <a:r>
              <a:rPr lang="en-US" sz="2000" b="0" i="0" dirty="0">
                <a:solidFill>
                  <a:srgbClr val="273239"/>
                </a:solidFill>
                <a:effectLst/>
                <a:latin typeface="Times New Roman" panose="02020603050405020304" pitchFamily="18" charset="0"/>
                <a:cs typeface="Times New Roman" panose="02020603050405020304" pitchFamily="18" charset="0"/>
              </a:rPr>
              <a:t>Generative Adversarial Networks (GANs) can be broken down into three parts:</a:t>
            </a:r>
          </a:p>
        </p:txBody>
      </p:sp>
      <p:sp>
        <p:nvSpPr>
          <p:cNvPr id="11" name="TextBox 10">
            <a:extLst>
              <a:ext uri="{FF2B5EF4-FFF2-40B4-BE49-F238E27FC236}">
                <a16:creationId xmlns:a16="http://schemas.microsoft.com/office/drawing/2014/main" id="{D61B7D49-C96A-A2E8-3BF8-28A41C48017F}"/>
              </a:ext>
            </a:extLst>
          </p:cNvPr>
          <p:cNvSpPr txBox="1"/>
          <p:nvPr/>
        </p:nvSpPr>
        <p:spPr>
          <a:xfrm>
            <a:off x="457200" y="1775532"/>
            <a:ext cx="8229600" cy="2246769"/>
          </a:xfrm>
          <a:prstGeom prst="rect">
            <a:avLst/>
          </a:prstGeom>
          <a:noFill/>
        </p:spPr>
        <p:txBody>
          <a:bodyPr wrap="square">
            <a:spAutoFit/>
          </a:bodyPr>
          <a:lstStyle/>
          <a:p>
            <a:pPr marL="800100" lvl="1" indent="-342900" fontAlgn="base">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Generative:</a:t>
            </a:r>
            <a:r>
              <a:rPr lang="en-US" sz="2000" b="0" i="0" dirty="0">
                <a:solidFill>
                  <a:srgbClr val="273239"/>
                </a:solidFill>
                <a:effectLst/>
                <a:latin typeface="Times New Roman" panose="02020603050405020304" pitchFamily="18" charset="0"/>
                <a:cs typeface="Times New Roman" panose="02020603050405020304" pitchFamily="18" charset="0"/>
              </a:rPr>
              <a:t> which describes how data is generated in terms of a probabilistic model.</a:t>
            </a:r>
          </a:p>
          <a:p>
            <a:pPr lvl="1" fontAlgn="base"/>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800100" lvl="1" indent="-342900" fontAlgn="base">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Adversarial:</a:t>
            </a:r>
            <a:r>
              <a:rPr lang="en-US" sz="2000" b="0" i="0" dirty="0">
                <a:solidFill>
                  <a:srgbClr val="273239"/>
                </a:solidFill>
                <a:effectLst/>
                <a:latin typeface="Times New Roman" panose="02020603050405020304" pitchFamily="18" charset="0"/>
                <a:cs typeface="Times New Roman" panose="02020603050405020304" pitchFamily="18" charset="0"/>
              </a:rPr>
              <a:t> The training of a model is done in an adversarial setting.</a:t>
            </a:r>
          </a:p>
          <a:p>
            <a:pPr lvl="1" fontAlgn="base"/>
            <a:r>
              <a:rPr lang="en-US" sz="2000" b="0" i="0" dirty="0">
                <a:solidFill>
                  <a:srgbClr val="273239"/>
                </a:solidFill>
                <a:effectLst/>
                <a:latin typeface="Times New Roman" panose="02020603050405020304" pitchFamily="18" charset="0"/>
                <a:cs typeface="Times New Roman" panose="02020603050405020304" pitchFamily="18" charset="0"/>
              </a:rPr>
              <a:t>.</a:t>
            </a:r>
          </a:p>
          <a:p>
            <a:pPr marL="800100" lvl="1" indent="-342900" fontAlgn="base">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Networks:</a:t>
            </a:r>
            <a:r>
              <a:rPr lang="en-US" sz="2000" b="0" i="0" dirty="0">
                <a:solidFill>
                  <a:srgbClr val="273239"/>
                </a:solidFill>
                <a:effectLst/>
                <a:latin typeface="Times New Roman" panose="02020603050405020304" pitchFamily="18" charset="0"/>
                <a:cs typeface="Times New Roman" panose="02020603050405020304" pitchFamily="18" charset="0"/>
              </a:rPr>
              <a:t> Use deep neural networks as the artificial intelligence (AI) algorithms for training purpose.</a:t>
            </a:r>
          </a:p>
        </p:txBody>
      </p:sp>
    </p:spTree>
    <p:extLst>
      <p:ext uri="{BB962C8B-B14F-4D97-AF65-F5344CB8AC3E}">
        <p14:creationId xmlns:p14="http://schemas.microsoft.com/office/powerpoint/2010/main" val="1937798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00430-645A-AAFC-D802-5AEDBF8C8A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9D1F2-2EEA-FA51-CF80-7E9B90D308C3}"/>
              </a:ext>
            </a:extLst>
          </p:cNvPr>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a:extLst>
              <a:ext uri="{FF2B5EF4-FFF2-40B4-BE49-F238E27FC236}">
                <a16:creationId xmlns:a16="http://schemas.microsoft.com/office/drawing/2014/main" id="{A69EC2A3-C9BF-CBC7-F98B-9690727E08ED}"/>
              </a:ext>
            </a:extLst>
          </p:cNvPr>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0ED7AA4E-A22B-6BD4-3761-7873DEA0CA96}"/>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738E32DC-C756-85ED-A4C9-D351E6E807C5}"/>
              </a:ext>
            </a:extLst>
          </p:cNvPr>
          <p:cNvSpPr>
            <a:spLocks noGrp="1"/>
          </p:cNvSpPr>
          <p:nvPr>
            <p:ph type="dt" sz="half" idx="10"/>
          </p:nvPr>
        </p:nvSpPr>
        <p:spPr/>
        <p:txBody>
          <a:bodyPr/>
          <a:lstStyle/>
          <a:p>
            <a:fld id="{D3EE0FF2-4ADE-42F1-A0A8-75359775A742}" type="datetime1">
              <a:rPr lang="en-US" smtClean="0"/>
              <a:t>2/10/2024</a:t>
            </a:fld>
            <a:endParaRPr lang="en-US" dirty="0"/>
          </a:p>
        </p:txBody>
      </p:sp>
      <p:sp>
        <p:nvSpPr>
          <p:cNvPr id="4" name="Footer Placeholder 3">
            <a:extLst>
              <a:ext uri="{FF2B5EF4-FFF2-40B4-BE49-F238E27FC236}">
                <a16:creationId xmlns:a16="http://schemas.microsoft.com/office/drawing/2014/main" id="{E1042F61-8E8E-BAB3-9442-0320F42E5FF5}"/>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6F93728C-DF8E-6AE1-9F29-DAEEF8929B2E}"/>
              </a:ext>
            </a:extLst>
          </p:cNvPr>
          <p:cNvSpPr>
            <a:spLocks noGrp="1"/>
          </p:cNvSpPr>
          <p:nvPr>
            <p:ph type="sldNum" sz="quarter" idx="12"/>
          </p:nvPr>
        </p:nvSpPr>
        <p:spPr/>
        <p:txBody>
          <a:bodyPr/>
          <a:lstStyle/>
          <a:p>
            <a:fld id="{B6F15528-21DE-4FAA-801E-634DDDAF4B2B}" type="slidenum">
              <a:rPr lang="en-US" smtClean="0"/>
              <a:pPr/>
              <a:t>49</a:t>
            </a:fld>
            <a:endParaRPr lang="en-US" dirty="0"/>
          </a:p>
        </p:txBody>
      </p:sp>
      <p:sp>
        <p:nvSpPr>
          <p:cNvPr id="9" name="TextBox 8">
            <a:extLst>
              <a:ext uri="{FF2B5EF4-FFF2-40B4-BE49-F238E27FC236}">
                <a16:creationId xmlns:a16="http://schemas.microsoft.com/office/drawing/2014/main" id="{77326650-6A4C-452B-52DF-C3C17BED4853}"/>
              </a:ext>
            </a:extLst>
          </p:cNvPr>
          <p:cNvSpPr txBox="1"/>
          <p:nvPr/>
        </p:nvSpPr>
        <p:spPr>
          <a:xfrm>
            <a:off x="457200" y="1077000"/>
            <a:ext cx="8029852" cy="317009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In GANs, there is a </a:t>
            </a:r>
            <a:r>
              <a:rPr lang="en-US" sz="2000" b="1" i="0" dirty="0">
                <a:solidFill>
                  <a:srgbClr val="273239"/>
                </a:solidFill>
                <a:effectLst/>
                <a:latin typeface="Times New Roman" panose="02020603050405020304" pitchFamily="18" charset="0"/>
                <a:cs typeface="Times New Roman" panose="02020603050405020304" pitchFamily="18" charset="0"/>
              </a:rPr>
              <a:t>generator</a:t>
            </a:r>
            <a:r>
              <a:rPr lang="en-US" sz="2000" b="0" i="0" dirty="0">
                <a:solidFill>
                  <a:srgbClr val="273239"/>
                </a:solidFill>
                <a:effectLst/>
                <a:latin typeface="Times New Roman" panose="02020603050405020304" pitchFamily="18" charset="0"/>
                <a:cs typeface="Times New Roman" panose="02020603050405020304" pitchFamily="18" charset="0"/>
              </a:rPr>
              <a:t> and a </a:t>
            </a:r>
            <a:r>
              <a:rPr lang="en-US" sz="2000" b="1" i="0" dirty="0">
                <a:solidFill>
                  <a:srgbClr val="273239"/>
                </a:solidFill>
                <a:effectLst/>
                <a:latin typeface="Times New Roman" panose="02020603050405020304" pitchFamily="18" charset="0"/>
                <a:cs typeface="Times New Roman" panose="02020603050405020304" pitchFamily="18" charset="0"/>
              </a:rPr>
              <a:t>discriminator</a:t>
            </a:r>
            <a:r>
              <a:rPr lang="en-US" sz="2000" b="0" i="0" dirty="0">
                <a:solidFill>
                  <a:srgbClr val="273239"/>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The Generator generates </a:t>
            </a:r>
            <a:r>
              <a:rPr lang="en-US" sz="2000" b="1" i="0" dirty="0">
                <a:solidFill>
                  <a:srgbClr val="273239"/>
                </a:solidFill>
                <a:effectLst/>
                <a:latin typeface="Times New Roman" panose="02020603050405020304" pitchFamily="18" charset="0"/>
                <a:cs typeface="Times New Roman" panose="02020603050405020304" pitchFamily="18" charset="0"/>
              </a:rPr>
              <a:t>fake samples of data</a:t>
            </a:r>
            <a:r>
              <a:rPr lang="en-US" sz="2000" b="0" i="0" dirty="0">
                <a:solidFill>
                  <a:srgbClr val="273239"/>
                </a:solidFill>
                <a:effectLst/>
                <a:latin typeface="Times New Roman" panose="02020603050405020304" pitchFamily="18" charset="0"/>
                <a:cs typeface="Times New Roman" panose="02020603050405020304" pitchFamily="18" charset="0"/>
              </a:rPr>
              <a:t>(be it an image, audio, etc.) and </a:t>
            </a:r>
            <a:r>
              <a:rPr lang="en-US" sz="2000" b="1" i="0" dirty="0">
                <a:solidFill>
                  <a:srgbClr val="273239"/>
                </a:solidFill>
                <a:effectLst/>
                <a:latin typeface="Times New Roman" panose="02020603050405020304" pitchFamily="18" charset="0"/>
                <a:cs typeface="Times New Roman" panose="02020603050405020304" pitchFamily="18" charset="0"/>
              </a:rPr>
              <a:t>tries to fool the Discriminator</a:t>
            </a:r>
            <a:r>
              <a:rPr lang="en-US" sz="2000" b="0" i="0" dirty="0">
                <a:solidFill>
                  <a:srgbClr val="273239"/>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The Discriminator, on the other hand, tries to distinguish between the real and fake samples. </a:t>
            </a:r>
          </a:p>
          <a:p>
            <a:pPr marL="342900" indent="-342900" algn="just">
              <a:buFont typeface="Arial" panose="020B0604020202020204" pitchFamily="34" charset="0"/>
              <a:buChar char="•"/>
            </a:pPr>
            <a:r>
              <a:rPr lang="en-US" sz="2000" b="1" i="0" dirty="0">
                <a:solidFill>
                  <a:srgbClr val="FF0000"/>
                </a:solidFill>
                <a:effectLst/>
                <a:latin typeface="Times New Roman" panose="02020603050405020304" pitchFamily="18" charset="0"/>
                <a:cs typeface="Times New Roman" panose="02020603050405020304" pitchFamily="18" charset="0"/>
              </a:rPr>
              <a:t>The Generator and the Discriminator are both Neural Networks and they both run in competition with each other in the training phase</a:t>
            </a:r>
            <a:r>
              <a:rPr lang="en-US" sz="2000" b="1" i="0" dirty="0">
                <a:solidFill>
                  <a:srgbClr val="273239"/>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The steps are repeated several times and in this, the Generator and Discriminator get better and better in their respective jobs after each repetition.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1904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674E0BA0-E3CA-440E-A043-FB18EFB4EF36}"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
        <p:nvSpPr>
          <p:cNvPr id="6" name="TextBox 5">
            <a:extLst>
              <a:ext uri="{FF2B5EF4-FFF2-40B4-BE49-F238E27FC236}">
                <a16:creationId xmlns:a16="http://schemas.microsoft.com/office/drawing/2014/main" id="{4218A5F9-98B3-0F8B-521E-F2BEC86B65C2}"/>
              </a:ext>
            </a:extLst>
          </p:cNvPr>
          <p:cNvSpPr txBox="1"/>
          <p:nvPr/>
        </p:nvSpPr>
        <p:spPr>
          <a:xfrm>
            <a:off x="2171700" y="5626100"/>
            <a:ext cx="4686300"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Different Types of Network</a:t>
            </a:r>
          </a:p>
        </p:txBody>
      </p:sp>
      <p:pic>
        <p:nvPicPr>
          <p:cNvPr id="1026" name="Picture 2" descr="Deep learning performance vs other learning algorithms.">
            <a:extLst>
              <a:ext uri="{FF2B5EF4-FFF2-40B4-BE49-F238E27FC236}">
                <a16:creationId xmlns:a16="http://schemas.microsoft.com/office/drawing/2014/main" id="{9F8E7168-4FAB-2291-28AD-F73F02521C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684213"/>
            <a:ext cx="8519160" cy="4826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920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D0965-2BFE-8C4D-528B-3DDE626D9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C32E08-41AD-5132-C0A2-12119B5F0132}"/>
              </a:ext>
            </a:extLst>
          </p:cNvPr>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a:extLst>
              <a:ext uri="{FF2B5EF4-FFF2-40B4-BE49-F238E27FC236}">
                <a16:creationId xmlns:a16="http://schemas.microsoft.com/office/drawing/2014/main" id="{D8C138C6-EE3B-F379-AEA6-598AA0DD6A5D}"/>
              </a:ext>
            </a:extLst>
          </p:cNvPr>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1A880F4D-C405-0D45-0DC8-D0251274D14D}"/>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99642343-C582-0151-C1C8-13F263B6AF40}"/>
              </a:ext>
            </a:extLst>
          </p:cNvPr>
          <p:cNvSpPr>
            <a:spLocks noGrp="1"/>
          </p:cNvSpPr>
          <p:nvPr>
            <p:ph type="dt" sz="half" idx="10"/>
          </p:nvPr>
        </p:nvSpPr>
        <p:spPr/>
        <p:txBody>
          <a:bodyPr/>
          <a:lstStyle/>
          <a:p>
            <a:fld id="{1C5A442B-0176-4D47-B725-0439666620D9}" type="datetime1">
              <a:rPr lang="en-US" smtClean="0"/>
              <a:t>2/10/2024</a:t>
            </a:fld>
            <a:endParaRPr lang="en-US" dirty="0"/>
          </a:p>
        </p:txBody>
      </p:sp>
      <p:sp>
        <p:nvSpPr>
          <p:cNvPr id="4" name="Footer Placeholder 3">
            <a:extLst>
              <a:ext uri="{FF2B5EF4-FFF2-40B4-BE49-F238E27FC236}">
                <a16:creationId xmlns:a16="http://schemas.microsoft.com/office/drawing/2014/main" id="{7DCAC1BA-1580-BD33-1596-18DC0FD82A8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CEC58D40-CABD-4D66-B295-C3AEEE3F9B05}"/>
              </a:ext>
            </a:extLst>
          </p:cNvPr>
          <p:cNvSpPr>
            <a:spLocks noGrp="1"/>
          </p:cNvSpPr>
          <p:nvPr>
            <p:ph type="sldNum" sz="quarter" idx="12"/>
          </p:nvPr>
        </p:nvSpPr>
        <p:spPr/>
        <p:txBody>
          <a:bodyPr/>
          <a:lstStyle/>
          <a:p>
            <a:fld id="{B6F15528-21DE-4FAA-801E-634DDDAF4B2B}" type="slidenum">
              <a:rPr lang="en-US" smtClean="0"/>
              <a:pPr/>
              <a:t>50</a:t>
            </a:fld>
            <a:endParaRPr lang="en-US" dirty="0"/>
          </a:p>
        </p:txBody>
      </p:sp>
      <p:sp>
        <p:nvSpPr>
          <p:cNvPr id="9" name="TextBox 8">
            <a:extLst>
              <a:ext uri="{FF2B5EF4-FFF2-40B4-BE49-F238E27FC236}">
                <a16:creationId xmlns:a16="http://schemas.microsoft.com/office/drawing/2014/main" id="{52276449-BA89-1017-E362-B2E36A3B9323}"/>
              </a:ext>
            </a:extLst>
          </p:cNvPr>
          <p:cNvSpPr txBox="1"/>
          <p:nvPr/>
        </p:nvSpPr>
        <p:spPr>
          <a:xfrm>
            <a:off x="452437" y="843677"/>
            <a:ext cx="7772400" cy="4401205"/>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Here, </a:t>
            </a:r>
            <a:r>
              <a:rPr lang="en-US" sz="2000" b="0" i="1" dirty="0">
                <a:solidFill>
                  <a:srgbClr val="FF0000"/>
                </a:solidFill>
                <a:effectLst/>
                <a:latin typeface="Times New Roman" panose="02020603050405020304" pitchFamily="18" charset="0"/>
                <a:cs typeface="Times New Roman" panose="02020603050405020304" pitchFamily="18" charset="0"/>
              </a:rPr>
              <a:t>the generative model captures the distribution of data and is trained in such a manner that it tries to maximize the probability of the Discriminator in making a mistake</a:t>
            </a:r>
            <a:r>
              <a:rPr lang="en-US" sz="2000" b="0" i="0" dirty="0">
                <a:solidFill>
                  <a:srgbClr val="273239"/>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The Discriminator, on the other hand, is based on a model that </a:t>
            </a:r>
            <a:r>
              <a:rPr lang="en-US" sz="2000" b="1" i="0" dirty="0">
                <a:solidFill>
                  <a:srgbClr val="273239"/>
                </a:solidFill>
                <a:effectLst/>
                <a:latin typeface="Times New Roman" panose="02020603050405020304" pitchFamily="18" charset="0"/>
                <a:cs typeface="Times New Roman" panose="02020603050405020304" pitchFamily="18" charset="0"/>
              </a:rPr>
              <a:t>estimates the probability that the sample that it got is received from the training data and not from the Generator.</a:t>
            </a:r>
          </a:p>
          <a:p>
            <a:pPr marL="342900" indent="-342900" algn="just">
              <a:buFont typeface="Arial" panose="020B0604020202020204" pitchFamily="34" charset="0"/>
              <a:buChar char="•"/>
            </a:pPr>
            <a:endParaRPr lang="en-US" sz="2000" b="1" i="0" dirty="0">
              <a:solidFill>
                <a:srgbClr val="273239"/>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The </a:t>
            </a:r>
            <a:r>
              <a:rPr lang="en-US" sz="2000" b="1" i="1" dirty="0">
                <a:solidFill>
                  <a:srgbClr val="273239"/>
                </a:solidFill>
                <a:effectLst/>
                <a:latin typeface="Times New Roman" panose="02020603050405020304" pitchFamily="18" charset="0"/>
                <a:cs typeface="Times New Roman" panose="02020603050405020304" pitchFamily="18" charset="0"/>
              </a:rPr>
              <a:t>GANs are formulated as a minimax game, </a:t>
            </a:r>
            <a:r>
              <a:rPr lang="en-US" sz="2000" b="0" i="0" dirty="0">
                <a:solidFill>
                  <a:srgbClr val="273239"/>
                </a:solidFill>
                <a:effectLst/>
                <a:latin typeface="Times New Roman" panose="02020603050405020304" pitchFamily="18" charset="0"/>
                <a:cs typeface="Times New Roman" panose="02020603050405020304" pitchFamily="18" charset="0"/>
              </a:rPr>
              <a:t>where the </a:t>
            </a:r>
            <a:r>
              <a:rPr lang="en-US" sz="2000" b="0" i="1" dirty="0">
                <a:solidFill>
                  <a:srgbClr val="273239"/>
                </a:solidFill>
                <a:effectLst/>
                <a:latin typeface="Times New Roman" panose="02020603050405020304" pitchFamily="18" charset="0"/>
                <a:cs typeface="Times New Roman" panose="02020603050405020304" pitchFamily="18" charset="0"/>
              </a:rPr>
              <a:t>Discriminator is trying to minimize its reward </a:t>
            </a:r>
            <a:r>
              <a:rPr lang="en-US" sz="2000" b="1" i="1" dirty="0">
                <a:solidFill>
                  <a:srgbClr val="273239"/>
                </a:solidFill>
                <a:effectLst/>
                <a:latin typeface="Times New Roman" panose="02020603050405020304" pitchFamily="18" charset="0"/>
                <a:cs typeface="Times New Roman" panose="02020603050405020304" pitchFamily="18" charset="0"/>
              </a:rPr>
              <a:t>V(D, G)</a:t>
            </a:r>
            <a:r>
              <a:rPr lang="en-US" sz="2000" b="0" i="0" dirty="0">
                <a:solidFill>
                  <a:srgbClr val="273239"/>
                </a:solidFill>
                <a:effectLst/>
                <a:latin typeface="Times New Roman" panose="02020603050405020304" pitchFamily="18" charset="0"/>
                <a:cs typeface="Times New Roman" panose="02020603050405020304" pitchFamily="18" charset="0"/>
              </a:rPr>
              <a:t> and the Generator is trying to minimize the Discriminator’s reward or in other words, maximize its loss.</a:t>
            </a:r>
          </a:p>
          <a:p>
            <a:pPr algn="just"/>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 It can be mathematically described by the formula below:</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226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5C161-F69C-BDCB-14DD-90E46B7F1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E91CC2-4D63-A4B4-6815-FDCF15615F71}"/>
              </a:ext>
            </a:extLst>
          </p:cNvPr>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a:extLst>
              <a:ext uri="{FF2B5EF4-FFF2-40B4-BE49-F238E27FC236}">
                <a16:creationId xmlns:a16="http://schemas.microsoft.com/office/drawing/2014/main" id="{68929873-9205-DA4A-92C7-E2B23C13F122}"/>
              </a:ext>
            </a:extLst>
          </p:cNvPr>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F3631C16-660D-42C7-BF1C-38098BAA5A63}"/>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E85C547B-C080-1C36-2A6B-4033F7EC3EEC}"/>
              </a:ext>
            </a:extLst>
          </p:cNvPr>
          <p:cNvSpPr>
            <a:spLocks noGrp="1"/>
          </p:cNvSpPr>
          <p:nvPr>
            <p:ph type="dt" sz="half" idx="10"/>
          </p:nvPr>
        </p:nvSpPr>
        <p:spPr/>
        <p:txBody>
          <a:bodyPr/>
          <a:lstStyle/>
          <a:p>
            <a:fld id="{491DE2D7-3BB8-4A97-B3B3-E617C77E0D44}" type="datetime1">
              <a:rPr lang="en-US" smtClean="0"/>
              <a:t>2/10/2024</a:t>
            </a:fld>
            <a:endParaRPr lang="en-US" dirty="0"/>
          </a:p>
        </p:txBody>
      </p:sp>
      <p:sp>
        <p:nvSpPr>
          <p:cNvPr id="4" name="Footer Placeholder 3">
            <a:extLst>
              <a:ext uri="{FF2B5EF4-FFF2-40B4-BE49-F238E27FC236}">
                <a16:creationId xmlns:a16="http://schemas.microsoft.com/office/drawing/2014/main" id="{7FBFB8ED-1DBB-80AD-980A-E88E6F15C4D3}"/>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C91427B-4935-AAA1-9D35-F66D250D6B83}"/>
              </a:ext>
            </a:extLst>
          </p:cNvPr>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8" name="Picture 7">
            <a:extLst>
              <a:ext uri="{FF2B5EF4-FFF2-40B4-BE49-F238E27FC236}">
                <a16:creationId xmlns:a16="http://schemas.microsoft.com/office/drawing/2014/main" id="{077C0CED-527D-E74E-CF5F-517C4F765FAD}"/>
              </a:ext>
            </a:extLst>
          </p:cNvPr>
          <p:cNvPicPr>
            <a:picLocks noChangeAspect="1"/>
          </p:cNvPicPr>
          <p:nvPr/>
        </p:nvPicPr>
        <p:blipFill>
          <a:blip r:embed="rId5"/>
          <a:stretch>
            <a:fillRect/>
          </a:stretch>
        </p:blipFill>
        <p:spPr>
          <a:xfrm>
            <a:off x="457200" y="922341"/>
            <a:ext cx="8258175" cy="1514475"/>
          </a:xfrm>
          <a:prstGeom prst="rect">
            <a:avLst/>
          </a:prstGeom>
        </p:spPr>
      </p:pic>
      <p:sp>
        <p:nvSpPr>
          <p:cNvPr id="11" name="TextBox 10">
            <a:extLst>
              <a:ext uri="{FF2B5EF4-FFF2-40B4-BE49-F238E27FC236}">
                <a16:creationId xmlns:a16="http://schemas.microsoft.com/office/drawing/2014/main" id="{E74186E4-DFE1-C1F9-4E28-9F759E80D753}"/>
              </a:ext>
            </a:extLst>
          </p:cNvPr>
          <p:cNvSpPr txBox="1"/>
          <p:nvPr/>
        </p:nvSpPr>
        <p:spPr>
          <a:xfrm>
            <a:off x="678655" y="2906625"/>
            <a:ext cx="7746888" cy="2554545"/>
          </a:xfrm>
          <a:prstGeom prst="rect">
            <a:avLst/>
          </a:prstGeom>
          <a:noFill/>
        </p:spPr>
        <p:txBody>
          <a:bodyPr wrap="square">
            <a:spAutoFit/>
          </a:bodyPr>
          <a:lstStyle/>
          <a:p>
            <a:r>
              <a:rPr lang="en-IN" sz="2000" b="0" i="0" dirty="0">
                <a:solidFill>
                  <a:srgbClr val="273239"/>
                </a:solidFill>
                <a:effectLst/>
                <a:latin typeface="Times New Roman" panose="02020603050405020304" pitchFamily="18" charset="0"/>
                <a:cs typeface="Times New Roman" panose="02020603050405020304" pitchFamily="18" charset="0"/>
              </a:rPr>
              <a:t>G = Generator</a:t>
            </a:r>
            <a:br>
              <a:rPr lang="en-IN" sz="2000" dirty="0">
                <a:latin typeface="Times New Roman" panose="02020603050405020304" pitchFamily="18" charset="0"/>
                <a:cs typeface="Times New Roman" panose="02020603050405020304" pitchFamily="18" charset="0"/>
              </a:rPr>
            </a:br>
            <a:r>
              <a:rPr lang="en-IN" sz="2000" b="0" i="0" dirty="0">
                <a:solidFill>
                  <a:srgbClr val="273239"/>
                </a:solidFill>
                <a:effectLst/>
                <a:latin typeface="Times New Roman" panose="02020603050405020304" pitchFamily="18" charset="0"/>
                <a:cs typeface="Times New Roman" panose="02020603050405020304" pitchFamily="18" charset="0"/>
              </a:rPr>
              <a:t>D = Discriminator</a:t>
            </a:r>
            <a:br>
              <a:rPr lang="en-IN" sz="2000" dirty="0">
                <a:latin typeface="Times New Roman" panose="02020603050405020304" pitchFamily="18" charset="0"/>
                <a:cs typeface="Times New Roman" panose="02020603050405020304" pitchFamily="18" charset="0"/>
              </a:rPr>
            </a:br>
            <a:r>
              <a:rPr lang="en-IN" sz="2000" b="0" i="0" dirty="0" err="1">
                <a:solidFill>
                  <a:srgbClr val="273239"/>
                </a:solidFill>
                <a:effectLst/>
                <a:latin typeface="Times New Roman" panose="02020603050405020304" pitchFamily="18" charset="0"/>
                <a:cs typeface="Times New Roman" panose="02020603050405020304" pitchFamily="18" charset="0"/>
              </a:rPr>
              <a:t>P</a:t>
            </a:r>
            <a:r>
              <a:rPr lang="en-IN" sz="900" b="0" i="0" dirty="0" err="1">
                <a:solidFill>
                  <a:srgbClr val="273239"/>
                </a:solidFill>
                <a:effectLst/>
                <a:latin typeface="Times New Roman" panose="02020603050405020304" pitchFamily="18" charset="0"/>
                <a:cs typeface="Times New Roman" panose="02020603050405020304" pitchFamily="18" charset="0"/>
              </a:rPr>
              <a:t>data</a:t>
            </a:r>
            <a:r>
              <a:rPr lang="en-IN" sz="2000" b="0" i="0" dirty="0">
                <a:solidFill>
                  <a:srgbClr val="273239"/>
                </a:solidFill>
                <a:effectLst/>
                <a:latin typeface="Times New Roman" panose="02020603050405020304" pitchFamily="18" charset="0"/>
                <a:cs typeface="Times New Roman" panose="02020603050405020304" pitchFamily="18" charset="0"/>
              </a:rPr>
              <a:t>(x) = distribution of real data</a:t>
            </a:r>
            <a:br>
              <a:rPr lang="en-IN" sz="2000" dirty="0">
                <a:latin typeface="Times New Roman" panose="02020603050405020304" pitchFamily="18" charset="0"/>
                <a:cs typeface="Times New Roman" panose="02020603050405020304" pitchFamily="18" charset="0"/>
              </a:rPr>
            </a:br>
            <a:r>
              <a:rPr lang="en-IN" sz="2000" b="0" i="0" dirty="0">
                <a:solidFill>
                  <a:srgbClr val="273239"/>
                </a:solidFill>
                <a:effectLst/>
                <a:latin typeface="Times New Roman" panose="02020603050405020304" pitchFamily="18" charset="0"/>
                <a:cs typeface="Times New Roman" panose="02020603050405020304" pitchFamily="18" charset="0"/>
              </a:rPr>
              <a:t>P(z) = distribution of generator</a:t>
            </a:r>
            <a:br>
              <a:rPr lang="en-IN" sz="2000" dirty="0">
                <a:latin typeface="Times New Roman" panose="02020603050405020304" pitchFamily="18" charset="0"/>
                <a:cs typeface="Times New Roman" panose="02020603050405020304" pitchFamily="18" charset="0"/>
              </a:rPr>
            </a:br>
            <a:r>
              <a:rPr lang="en-IN" sz="2000" b="0" i="0" dirty="0">
                <a:solidFill>
                  <a:srgbClr val="273239"/>
                </a:solidFill>
                <a:effectLst/>
                <a:latin typeface="Times New Roman" panose="02020603050405020304" pitchFamily="18" charset="0"/>
                <a:cs typeface="Times New Roman" panose="02020603050405020304" pitchFamily="18" charset="0"/>
              </a:rPr>
              <a:t>x = sample from </a:t>
            </a:r>
            <a:r>
              <a:rPr lang="en-IN" sz="2000" b="0" i="0" dirty="0" err="1">
                <a:solidFill>
                  <a:srgbClr val="273239"/>
                </a:solidFill>
                <a:effectLst/>
                <a:latin typeface="Times New Roman" panose="02020603050405020304" pitchFamily="18" charset="0"/>
                <a:cs typeface="Times New Roman" panose="02020603050405020304" pitchFamily="18" charset="0"/>
              </a:rPr>
              <a:t>P</a:t>
            </a:r>
            <a:r>
              <a:rPr lang="en-IN" sz="1000" b="0" i="0" dirty="0" err="1">
                <a:solidFill>
                  <a:srgbClr val="273239"/>
                </a:solidFill>
                <a:effectLst/>
                <a:latin typeface="Times New Roman" panose="02020603050405020304" pitchFamily="18" charset="0"/>
                <a:cs typeface="Times New Roman" panose="02020603050405020304" pitchFamily="18" charset="0"/>
              </a:rPr>
              <a:t>data</a:t>
            </a:r>
            <a:r>
              <a:rPr lang="en-IN" sz="2000" b="0" i="0" dirty="0">
                <a:solidFill>
                  <a:srgbClr val="273239"/>
                </a:solidFill>
                <a:effectLst/>
                <a:latin typeface="Times New Roman" panose="02020603050405020304" pitchFamily="18" charset="0"/>
                <a:cs typeface="Times New Roman" panose="02020603050405020304" pitchFamily="18" charset="0"/>
              </a:rPr>
              <a:t>(x)</a:t>
            </a:r>
            <a:br>
              <a:rPr lang="en-IN" sz="2000" dirty="0">
                <a:latin typeface="Times New Roman" panose="02020603050405020304" pitchFamily="18" charset="0"/>
                <a:cs typeface="Times New Roman" panose="02020603050405020304" pitchFamily="18" charset="0"/>
              </a:rPr>
            </a:br>
            <a:r>
              <a:rPr lang="en-IN" sz="2000" b="0" i="0" dirty="0">
                <a:solidFill>
                  <a:srgbClr val="273239"/>
                </a:solidFill>
                <a:effectLst/>
                <a:latin typeface="Times New Roman" panose="02020603050405020304" pitchFamily="18" charset="0"/>
                <a:cs typeface="Times New Roman" panose="02020603050405020304" pitchFamily="18" charset="0"/>
              </a:rPr>
              <a:t>z = sample from P(z)</a:t>
            </a:r>
            <a:br>
              <a:rPr lang="en-IN" sz="2000" dirty="0">
                <a:latin typeface="Times New Roman" panose="02020603050405020304" pitchFamily="18" charset="0"/>
                <a:cs typeface="Times New Roman" panose="02020603050405020304" pitchFamily="18" charset="0"/>
              </a:rPr>
            </a:br>
            <a:r>
              <a:rPr lang="en-IN" sz="2000" b="0" i="0" dirty="0">
                <a:solidFill>
                  <a:srgbClr val="273239"/>
                </a:solidFill>
                <a:effectLst/>
                <a:latin typeface="Times New Roman" panose="02020603050405020304" pitchFamily="18" charset="0"/>
                <a:cs typeface="Times New Roman" panose="02020603050405020304" pitchFamily="18" charset="0"/>
              </a:rPr>
              <a:t>D(x) = Discriminator network</a:t>
            </a:r>
            <a:br>
              <a:rPr lang="en-IN" sz="2000" dirty="0">
                <a:latin typeface="Times New Roman" panose="02020603050405020304" pitchFamily="18" charset="0"/>
                <a:cs typeface="Times New Roman" panose="02020603050405020304" pitchFamily="18" charset="0"/>
              </a:rPr>
            </a:br>
            <a:r>
              <a:rPr lang="en-IN" sz="2000" b="0" i="0" dirty="0">
                <a:solidFill>
                  <a:srgbClr val="273239"/>
                </a:solidFill>
                <a:effectLst/>
                <a:latin typeface="Times New Roman" panose="02020603050405020304" pitchFamily="18" charset="0"/>
                <a:cs typeface="Times New Roman" panose="02020603050405020304" pitchFamily="18" charset="0"/>
              </a:rPr>
              <a:t>G(z) = Generator network</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7543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A8C5A3B2-9C14-471E-A3DB-2563A06BEEEA}"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52</a:t>
            </a:fld>
            <a:endParaRPr lang="en-US" dirty="0"/>
          </a:p>
        </p:txBody>
      </p:sp>
      <p:pic>
        <p:nvPicPr>
          <p:cNvPr id="9" name="Picture 8">
            <a:extLst>
              <a:ext uri="{FF2B5EF4-FFF2-40B4-BE49-F238E27FC236}">
                <a16:creationId xmlns:a16="http://schemas.microsoft.com/office/drawing/2014/main" id="{B8C25988-649C-F4DA-91AE-BC5F1B3882FA}"/>
              </a:ext>
            </a:extLst>
          </p:cNvPr>
          <p:cNvPicPr>
            <a:picLocks noChangeAspect="1"/>
          </p:cNvPicPr>
          <p:nvPr/>
        </p:nvPicPr>
        <p:blipFill rotWithShape="1">
          <a:blip r:embed="rId5"/>
          <a:srcRect l="7961" t="15264" r="9417" b="12416"/>
          <a:stretch/>
        </p:blipFill>
        <p:spPr>
          <a:xfrm>
            <a:off x="457200" y="985422"/>
            <a:ext cx="8229600" cy="4786722"/>
          </a:xfrm>
          <a:prstGeom prst="rect">
            <a:avLst/>
          </a:prstGeom>
        </p:spPr>
      </p:pic>
    </p:spTree>
    <p:extLst>
      <p:ext uri="{BB962C8B-B14F-4D97-AF65-F5344CB8AC3E}">
        <p14:creationId xmlns:p14="http://schemas.microsoft.com/office/powerpoint/2010/main" val="3895027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E67BC1AF-5347-455A-A32F-6F73E4B734BA}"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53</a:t>
            </a:fld>
            <a:endParaRPr lang="en-US" dirty="0"/>
          </a:p>
        </p:txBody>
      </p:sp>
      <p:pic>
        <p:nvPicPr>
          <p:cNvPr id="8" name="Picture 7">
            <a:extLst>
              <a:ext uri="{FF2B5EF4-FFF2-40B4-BE49-F238E27FC236}">
                <a16:creationId xmlns:a16="http://schemas.microsoft.com/office/drawing/2014/main" id="{5BF3B14D-1995-BA5B-7263-6D35265CAAEA}"/>
              </a:ext>
            </a:extLst>
          </p:cNvPr>
          <p:cNvPicPr>
            <a:picLocks noChangeAspect="1"/>
          </p:cNvPicPr>
          <p:nvPr/>
        </p:nvPicPr>
        <p:blipFill rotWithShape="1">
          <a:blip r:embed="rId5"/>
          <a:srcRect l="8737" t="16473" r="10485" b="17940"/>
          <a:stretch/>
        </p:blipFill>
        <p:spPr>
          <a:xfrm>
            <a:off x="457201" y="1020932"/>
            <a:ext cx="8020974" cy="4922668"/>
          </a:xfrm>
          <a:prstGeom prst="rect">
            <a:avLst/>
          </a:prstGeom>
        </p:spPr>
      </p:pic>
    </p:spTree>
    <p:extLst>
      <p:ext uri="{BB962C8B-B14F-4D97-AF65-F5344CB8AC3E}">
        <p14:creationId xmlns:p14="http://schemas.microsoft.com/office/powerpoint/2010/main" val="3435588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17F19B2E-F4D3-4E93-8622-612B514FDD89}"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54</a:t>
            </a:fld>
            <a:endParaRPr lang="en-US" dirty="0"/>
          </a:p>
        </p:txBody>
      </p:sp>
      <p:pic>
        <p:nvPicPr>
          <p:cNvPr id="9" name="Picture 8">
            <a:extLst>
              <a:ext uri="{FF2B5EF4-FFF2-40B4-BE49-F238E27FC236}">
                <a16:creationId xmlns:a16="http://schemas.microsoft.com/office/drawing/2014/main" id="{B50AEBC2-3E1F-79D1-4B0A-EF713956FAAC}"/>
              </a:ext>
            </a:extLst>
          </p:cNvPr>
          <p:cNvPicPr>
            <a:picLocks noChangeAspect="1"/>
          </p:cNvPicPr>
          <p:nvPr/>
        </p:nvPicPr>
        <p:blipFill rotWithShape="1">
          <a:blip r:embed="rId5"/>
          <a:srcRect l="8363" t="15782" r="14465" b="9827"/>
          <a:stretch/>
        </p:blipFill>
        <p:spPr>
          <a:xfrm>
            <a:off x="772356" y="1098550"/>
            <a:ext cx="7412855" cy="4600575"/>
          </a:xfrm>
          <a:prstGeom prst="rect">
            <a:avLst/>
          </a:prstGeom>
        </p:spPr>
      </p:pic>
    </p:spTree>
    <p:extLst>
      <p:ext uri="{BB962C8B-B14F-4D97-AF65-F5344CB8AC3E}">
        <p14:creationId xmlns:p14="http://schemas.microsoft.com/office/powerpoint/2010/main" val="13534850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257B16A9-F349-45F6-B3D7-1231D85DA18B}"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55</a:t>
            </a:fld>
            <a:endParaRPr lang="en-US" dirty="0"/>
          </a:p>
        </p:txBody>
      </p:sp>
      <p:sp>
        <p:nvSpPr>
          <p:cNvPr id="9" name="TextBox 8">
            <a:extLst>
              <a:ext uri="{FF2B5EF4-FFF2-40B4-BE49-F238E27FC236}">
                <a16:creationId xmlns:a16="http://schemas.microsoft.com/office/drawing/2014/main" id="{3F8BC6D7-8953-542F-B44B-D6F59B9BE239}"/>
              </a:ext>
            </a:extLst>
          </p:cNvPr>
          <p:cNvSpPr txBox="1"/>
          <p:nvPr/>
        </p:nvSpPr>
        <p:spPr>
          <a:xfrm>
            <a:off x="457200" y="938218"/>
            <a:ext cx="7878932" cy="5016758"/>
          </a:xfrm>
          <a:prstGeom prst="rect">
            <a:avLst/>
          </a:prstGeom>
          <a:noFill/>
        </p:spPr>
        <p:txBody>
          <a:bodyPr wrap="square">
            <a:spAutoFit/>
          </a:bodyPr>
          <a:lstStyle/>
          <a:p>
            <a:pPr algn="just" fontAlgn="base"/>
            <a:r>
              <a:rPr lang="en-US" sz="2000" b="0" i="0" dirty="0">
                <a:solidFill>
                  <a:srgbClr val="273239"/>
                </a:solidFill>
                <a:effectLst/>
                <a:latin typeface="Times New Roman" panose="02020603050405020304" pitchFamily="18" charset="0"/>
                <a:cs typeface="Times New Roman" panose="02020603050405020304" pitchFamily="18" charset="0"/>
              </a:rPr>
              <a:t>So, basically, training a GAN has two parts:</a:t>
            </a:r>
          </a:p>
          <a:p>
            <a:pPr algn="just" fontAlgn="base">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Part 1: </a:t>
            </a:r>
            <a:r>
              <a:rPr lang="en-US" sz="2000" b="0" i="0" dirty="0">
                <a:solidFill>
                  <a:srgbClr val="273239"/>
                </a:solidFill>
                <a:effectLst/>
                <a:latin typeface="Times New Roman" panose="02020603050405020304" pitchFamily="18" charset="0"/>
                <a:cs typeface="Times New Roman" panose="02020603050405020304" pitchFamily="18" charset="0"/>
              </a:rPr>
              <a:t>The Discriminator is trained while the Generator is idle. In this phase, the network is only forward propagated, and no back-propagation is done. The Discriminator is trained on real data for n epochs and see if it can correctly predict them as real. </a:t>
            </a:r>
          </a:p>
          <a:p>
            <a:pPr algn="just"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Also, in this phase, the Discriminator is also trained on the fake generated data from the Generator and see if it can correctly predict them as fake.</a:t>
            </a:r>
          </a:p>
          <a:p>
            <a:pPr algn="just" fontAlgn="base"/>
            <a:endParaRPr lang="en-US" sz="2000"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Part 2: </a:t>
            </a:r>
            <a:r>
              <a:rPr lang="en-US" sz="2000" b="0" i="0" dirty="0">
                <a:solidFill>
                  <a:srgbClr val="273239"/>
                </a:solidFill>
                <a:effectLst/>
                <a:latin typeface="Times New Roman" panose="02020603050405020304" pitchFamily="18" charset="0"/>
                <a:cs typeface="Times New Roman" panose="02020603050405020304" pitchFamily="18" charset="0"/>
              </a:rPr>
              <a:t>The Generator is trained while the Discriminator is idle. After the Discriminator is trained by the generated fake data of the Generator, we can get its predictions and use the results for training the Generator and get better from the previous state to try and fool the Discriminator.</a:t>
            </a:r>
          </a:p>
          <a:p>
            <a:pPr algn="just" fontAlgn="base"/>
            <a:endParaRPr lang="en-US" sz="2000" b="0" i="0" dirty="0">
              <a:solidFill>
                <a:srgbClr val="273239"/>
              </a:solidFill>
              <a:effectLst/>
              <a:latin typeface="Times New Roman" panose="02020603050405020304" pitchFamily="18" charset="0"/>
              <a:cs typeface="Times New Roman" panose="02020603050405020304" pitchFamily="18" charset="0"/>
            </a:endParaRPr>
          </a:p>
          <a:p>
            <a:pPr algn="just" fontAlgn="base"/>
            <a:r>
              <a:rPr lang="en-US" sz="2000" b="0" i="0" dirty="0">
                <a:solidFill>
                  <a:srgbClr val="273239"/>
                </a:solidFill>
                <a:effectLst/>
                <a:latin typeface="Times New Roman" panose="02020603050405020304" pitchFamily="18" charset="0"/>
                <a:cs typeface="Times New Roman" panose="02020603050405020304" pitchFamily="18" charset="0"/>
              </a:rPr>
              <a:t>The above method is repeated for a few epochs and then manually check the fake data if it seems genuine. If it seems acceptable, then the training is stopped, otherwise, its allowed to continue for few more epochs.</a:t>
            </a:r>
          </a:p>
        </p:txBody>
      </p:sp>
    </p:spTree>
    <p:extLst>
      <p:ext uri="{BB962C8B-B14F-4D97-AF65-F5344CB8AC3E}">
        <p14:creationId xmlns:p14="http://schemas.microsoft.com/office/powerpoint/2010/main" val="2014334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Improved  Adversarial Network</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C1AE4904-0714-4CFF-9A3B-D5B85A867325}"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56</a:t>
            </a:fld>
            <a:endParaRPr lang="en-US" dirty="0"/>
          </a:p>
        </p:txBody>
      </p:sp>
      <p:pic>
        <p:nvPicPr>
          <p:cNvPr id="9" name="Picture 8">
            <a:extLst>
              <a:ext uri="{FF2B5EF4-FFF2-40B4-BE49-F238E27FC236}">
                <a16:creationId xmlns:a16="http://schemas.microsoft.com/office/drawing/2014/main" id="{AD03D8A5-A9D8-C232-47B5-3D70652212A9}"/>
              </a:ext>
            </a:extLst>
          </p:cNvPr>
          <p:cNvPicPr>
            <a:picLocks noChangeAspect="1"/>
          </p:cNvPicPr>
          <p:nvPr/>
        </p:nvPicPr>
        <p:blipFill>
          <a:blip r:embed="rId5"/>
          <a:stretch>
            <a:fillRect/>
          </a:stretch>
        </p:blipFill>
        <p:spPr>
          <a:xfrm>
            <a:off x="0" y="974259"/>
            <a:ext cx="9144000" cy="4909482"/>
          </a:xfrm>
          <a:prstGeom prst="rect">
            <a:avLst/>
          </a:prstGeom>
        </p:spPr>
      </p:pic>
    </p:spTree>
    <p:extLst>
      <p:ext uri="{BB962C8B-B14F-4D97-AF65-F5344CB8AC3E}">
        <p14:creationId xmlns:p14="http://schemas.microsoft.com/office/powerpoint/2010/main" val="311117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Improved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A87726B9-A63D-4C19-B6A7-65B5F82A9329}"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57</a:t>
            </a:fld>
            <a:endParaRPr lang="en-US" dirty="0"/>
          </a:p>
        </p:txBody>
      </p:sp>
      <p:sp>
        <p:nvSpPr>
          <p:cNvPr id="8" name="TextBox 7">
            <a:extLst>
              <a:ext uri="{FF2B5EF4-FFF2-40B4-BE49-F238E27FC236}">
                <a16:creationId xmlns:a16="http://schemas.microsoft.com/office/drawing/2014/main" id="{2E302F1F-FBF4-23D7-0145-3391043340C4}"/>
              </a:ext>
            </a:extLst>
          </p:cNvPr>
          <p:cNvSpPr txBox="1"/>
          <p:nvPr/>
        </p:nvSpPr>
        <p:spPr>
          <a:xfrm>
            <a:off x="507206" y="1098550"/>
            <a:ext cx="8129588" cy="5016758"/>
          </a:xfrm>
          <a:prstGeom prst="rect">
            <a:avLst/>
          </a:prstGeom>
          <a:noFill/>
        </p:spPr>
        <p:txBody>
          <a:bodyPr wrap="square">
            <a:spAutoFit/>
          </a:bodyPr>
          <a:lstStyle/>
          <a:p>
            <a:pPr fontAlgn="base"/>
            <a:r>
              <a:rPr lang="en-US" sz="2000" b="1" i="0" dirty="0">
                <a:solidFill>
                  <a:srgbClr val="273239"/>
                </a:solidFill>
                <a:effectLst/>
                <a:latin typeface="Times New Roman" panose="02020603050405020304" pitchFamily="18" charset="0"/>
                <a:cs typeface="Times New Roman" panose="02020603050405020304" pitchFamily="18" charset="0"/>
              </a:rPr>
              <a:t>Different types of GANs:</a:t>
            </a:r>
            <a:br>
              <a:rPr lang="en-US" sz="2000" b="0" i="0" dirty="0">
                <a:solidFill>
                  <a:srgbClr val="273239"/>
                </a:solidFill>
                <a:effectLst/>
                <a:latin typeface="Times New Roman" panose="02020603050405020304" pitchFamily="18" charset="0"/>
                <a:cs typeface="Times New Roman" panose="02020603050405020304" pitchFamily="18" charset="0"/>
              </a:rPr>
            </a:br>
            <a:r>
              <a:rPr lang="en-US" sz="2000" b="0" i="0" dirty="0">
                <a:solidFill>
                  <a:srgbClr val="273239"/>
                </a:solidFill>
                <a:effectLst/>
                <a:latin typeface="Times New Roman" panose="02020603050405020304" pitchFamily="18" charset="0"/>
                <a:cs typeface="Times New Roman" panose="02020603050405020304" pitchFamily="18" charset="0"/>
              </a:rPr>
              <a:t>GANs are now a very active topic of research and there have been many different types of GAN implementation.  Some of the important ones that are actively being used currently are described below:</a:t>
            </a:r>
          </a:p>
          <a:p>
            <a:pPr fontAlgn="base"/>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just" fontAlgn="base">
              <a:buFont typeface="+mj-lt"/>
              <a:buAutoNum type="arabicPeriod"/>
            </a:pPr>
            <a:r>
              <a:rPr lang="en-US" sz="2000" b="1" i="0" dirty="0">
                <a:solidFill>
                  <a:srgbClr val="FF0000"/>
                </a:solidFill>
                <a:effectLst/>
                <a:latin typeface="Times New Roman" panose="02020603050405020304" pitchFamily="18" charset="0"/>
                <a:cs typeface="Times New Roman" panose="02020603050405020304" pitchFamily="18" charset="0"/>
              </a:rPr>
              <a:t>Vanilla GAN: </a:t>
            </a:r>
            <a:r>
              <a:rPr lang="en-US" sz="2000" b="0" i="0" dirty="0">
                <a:solidFill>
                  <a:srgbClr val="273239"/>
                </a:solidFill>
                <a:effectLst/>
                <a:latin typeface="Times New Roman" panose="02020603050405020304" pitchFamily="18" charset="0"/>
                <a:cs typeface="Times New Roman" panose="02020603050405020304" pitchFamily="18" charset="0"/>
              </a:rPr>
              <a:t>This is the simplest type GAN. Here, the Generator and the Discriminator are simple multi-layer perceptron. In vanilla GAN, the algorithm is really simple, </a:t>
            </a:r>
            <a:r>
              <a:rPr lang="en-US" sz="2000" b="1" i="1" dirty="0">
                <a:solidFill>
                  <a:srgbClr val="FF0000"/>
                </a:solidFill>
                <a:effectLst/>
                <a:latin typeface="Times New Roman" panose="02020603050405020304" pitchFamily="18" charset="0"/>
                <a:cs typeface="Times New Roman" panose="02020603050405020304" pitchFamily="18" charset="0"/>
              </a:rPr>
              <a:t>it tries to optimize the mathematical equation using stochastic gradient descent</a:t>
            </a:r>
            <a:r>
              <a:rPr lang="en-US" sz="2000" b="0" i="0" dirty="0">
                <a:solidFill>
                  <a:srgbClr val="273239"/>
                </a:solidFill>
                <a:effectLst/>
                <a:latin typeface="Times New Roman" panose="02020603050405020304" pitchFamily="18" charset="0"/>
                <a:cs typeface="Times New Roman" panose="02020603050405020304" pitchFamily="18" charset="0"/>
              </a:rPr>
              <a:t>.</a:t>
            </a:r>
            <a:endParaRPr lang="en-US" sz="2000" dirty="0">
              <a:solidFill>
                <a:srgbClr val="273239"/>
              </a:solidFill>
              <a:latin typeface="Times New Roman" panose="02020603050405020304" pitchFamily="18" charset="0"/>
              <a:cs typeface="Times New Roman" panose="02020603050405020304" pitchFamily="18" charset="0"/>
            </a:endParaRPr>
          </a:p>
          <a:p>
            <a:pPr marL="742950" lvl="1" indent="-285750" algn="just" fontAlgn="base">
              <a:buFont typeface="+mj-lt"/>
              <a:buAutoNum type="arabicPeriod"/>
            </a:pPr>
            <a:endParaRPr lang="en-US" sz="2000" b="1" i="0" dirty="0">
              <a:solidFill>
                <a:srgbClr val="273239"/>
              </a:solidFill>
              <a:effectLst/>
              <a:latin typeface="Times New Roman" panose="02020603050405020304" pitchFamily="18" charset="0"/>
              <a:cs typeface="Times New Roman" panose="02020603050405020304" pitchFamily="18" charset="0"/>
            </a:endParaRPr>
          </a:p>
          <a:p>
            <a:pPr marL="742950" lvl="1" indent="-285750" algn="just" fontAlgn="base">
              <a:buFont typeface="+mj-lt"/>
              <a:buAutoNum type="arabicPeriod"/>
            </a:pPr>
            <a:r>
              <a:rPr lang="en-US" sz="2000" b="1" i="0" dirty="0">
                <a:solidFill>
                  <a:srgbClr val="FF0000"/>
                </a:solidFill>
                <a:effectLst/>
                <a:latin typeface="Times New Roman" panose="02020603050405020304" pitchFamily="18" charset="0"/>
                <a:cs typeface="Times New Roman" panose="02020603050405020304" pitchFamily="18" charset="0"/>
              </a:rPr>
              <a:t>Conditional GAN (CGAN): </a:t>
            </a:r>
            <a:r>
              <a:rPr lang="en-US" sz="2000" b="0" i="0" dirty="0">
                <a:solidFill>
                  <a:srgbClr val="273239"/>
                </a:solidFill>
                <a:effectLst/>
                <a:latin typeface="Times New Roman" panose="02020603050405020304" pitchFamily="18" charset="0"/>
                <a:cs typeface="Times New Roman" panose="02020603050405020304" pitchFamily="18" charset="0"/>
              </a:rPr>
              <a:t>CGAN can be described as a deep learning method </a:t>
            </a:r>
            <a:r>
              <a:rPr lang="en-US" sz="2000" b="1" i="1" dirty="0">
                <a:solidFill>
                  <a:srgbClr val="273239"/>
                </a:solidFill>
                <a:effectLst/>
                <a:latin typeface="Times New Roman" panose="02020603050405020304" pitchFamily="18" charset="0"/>
                <a:cs typeface="Times New Roman" panose="02020603050405020304" pitchFamily="18" charset="0"/>
              </a:rPr>
              <a:t>in which some conditional parameters </a:t>
            </a:r>
            <a:r>
              <a:rPr lang="en-US" sz="2000" b="0" i="0" dirty="0">
                <a:solidFill>
                  <a:srgbClr val="273239"/>
                </a:solidFill>
                <a:effectLst/>
                <a:latin typeface="Times New Roman" panose="02020603050405020304" pitchFamily="18" charset="0"/>
                <a:cs typeface="Times New Roman" panose="02020603050405020304" pitchFamily="18" charset="0"/>
              </a:rPr>
              <a:t>are put into place. In CGAN, an additional parameter ‘y’ is added to the Generator for generating the corresponding data. </a:t>
            </a:r>
            <a:r>
              <a:rPr lang="en-US" sz="2000" b="1" i="1" dirty="0">
                <a:solidFill>
                  <a:srgbClr val="273239"/>
                </a:solidFill>
                <a:effectLst/>
                <a:latin typeface="Times New Roman" panose="02020603050405020304" pitchFamily="18" charset="0"/>
                <a:cs typeface="Times New Roman" panose="02020603050405020304" pitchFamily="18" charset="0"/>
              </a:rPr>
              <a:t>Labels are also put into the input to the Discriminator in order for the Discriminator to help distinguish the real data from the fake generated data</a:t>
            </a:r>
            <a:r>
              <a:rPr lang="en-US" sz="2000" b="0" i="0" dirty="0">
                <a:solidFill>
                  <a:srgbClr val="273239"/>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8017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Improved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6DBFF054-46E5-4A03-985A-F0F17F3F5857}"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58</a:t>
            </a:fld>
            <a:endParaRPr lang="en-US" dirty="0"/>
          </a:p>
        </p:txBody>
      </p:sp>
      <p:pic>
        <p:nvPicPr>
          <p:cNvPr id="11" name="Picture 10">
            <a:extLst>
              <a:ext uri="{FF2B5EF4-FFF2-40B4-BE49-F238E27FC236}">
                <a16:creationId xmlns:a16="http://schemas.microsoft.com/office/drawing/2014/main" id="{F5DCCBE9-EF2C-DD43-EB7A-9439848926CA}"/>
              </a:ext>
            </a:extLst>
          </p:cNvPr>
          <p:cNvPicPr>
            <a:picLocks noChangeAspect="1"/>
          </p:cNvPicPr>
          <p:nvPr/>
        </p:nvPicPr>
        <p:blipFill>
          <a:blip r:embed="rId5"/>
          <a:stretch>
            <a:fillRect/>
          </a:stretch>
        </p:blipFill>
        <p:spPr>
          <a:xfrm>
            <a:off x="1196047" y="921802"/>
            <a:ext cx="6751905" cy="5014395"/>
          </a:xfrm>
          <a:prstGeom prst="rect">
            <a:avLst/>
          </a:prstGeom>
        </p:spPr>
      </p:pic>
    </p:spTree>
    <p:extLst>
      <p:ext uri="{BB962C8B-B14F-4D97-AF65-F5344CB8AC3E}">
        <p14:creationId xmlns:p14="http://schemas.microsoft.com/office/powerpoint/2010/main" val="2874139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Improved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BCAADAB0-5B50-45DD-8F6F-4CA5E9B2719E}"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59</a:t>
            </a:fld>
            <a:endParaRPr lang="en-US" dirty="0"/>
          </a:p>
        </p:txBody>
      </p:sp>
      <p:sp>
        <p:nvSpPr>
          <p:cNvPr id="9" name="TextBox 8">
            <a:extLst>
              <a:ext uri="{FF2B5EF4-FFF2-40B4-BE49-F238E27FC236}">
                <a16:creationId xmlns:a16="http://schemas.microsoft.com/office/drawing/2014/main" id="{16D4E947-5EEA-7C52-D531-4E1BDF8B36D2}"/>
              </a:ext>
            </a:extLst>
          </p:cNvPr>
          <p:cNvSpPr txBox="1"/>
          <p:nvPr/>
        </p:nvSpPr>
        <p:spPr>
          <a:xfrm>
            <a:off x="647700" y="857256"/>
            <a:ext cx="7697310" cy="4708981"/>
          </a:xfrm>
          <a:prstGeom prst="rect">
            <a:avLst/>
          </a:prstGeom>
          <a:noFill/>
        </p:spPr>
        <p:txBody>
          <a:bodyPr wrap="square">
            <a:spAutoFit/>
          </a:bodyPr>
          <a:lstStyle/>
          <a:p>
            <a:pPr algn="just" fontAlgn="base"/>
            <a:r>
              <a:rPr lang="en-US" sz="2000" b="1" i="0" dirty="0">
                <a:solidFill>
                  <a:srgbClr val="273239"/>
                </a:solidFill>
                <a:effectLst/>
                <a:latin typeface="Times New Roman" panose="02020603050405020304" pitchFamily="18" charset="0"/>
                <a:cs typeface="Times New Roman" panose="02020603050405020304" pitchFamily="18" charset="0"/>
              </a:rPr>
              <a:t>3. Deep Convolutional GAN (DCGAN): </a:t>
            </a:r>
            <a:r>
              <a:rPr lang="en-US" sz="2000" b="0" i="0" dirty="0">
                <a:solidFill>
                  <a:srgbClr val="273239"/>
                </a:solidFill>
                <a:effectLst/>
                <a:latin typeface="Times New Roman" panose="02020603050405020304" pitchFamily="18" charset="0"/>
                <a:cs typeface="Times New Roman" panose="02020603050405020304" pitchFamily="18" charset="0"/>
              </a:rPr>
              <a:t>DCGAN is one of the most popular also the most successful implementation of GAN. </a:t>
            </a:r>
            <a:r>
              <a:rPr lang="en-US" sz="2000" b="1" i="0" dirty="0">
                <a:solidFill>
                  <a:srgbClr val="FF0000"/>
                </a:solidFill>
                <a:effectLst/>
                <a:latin typeface="Times New Roman" panose="02020603050405020304" pitchFamily="18" charset="0"/>
                <a:cs typeface="Times New Roman" panose="02020603050405020304" pitchFamily="18" charset="0"/>
              </a:rPr>
              <a:t>It is composed of </a:t>
            </a:r>
            <a:r>
              <a:rPr lang="en-US" sz="2000" b="1" i="0" dirty="0" err="1">
                <a:solidFill>
                  <a:srgbClr val="FF0000"/>
                </a:solidFill>
                <a:effectLst/>
                <a:latin typeface="Times New Roman" panose="02020603050405020304" pitchFamily="18" charset="0"/>
                <a:cs typeface="Times New Roman" panose="02020603050405020304" pitchFamily="18" charset="0"/>
              </a:rPr>
              <a:t>ConvNets</a:t>
            </a:r>
            <a:r>
              <a:rPr lang="en-US" sz="2000" b="1" i="0" dirty="0">
                <a:solidFill>
                  <a:srgbClr val="FF0000"/>
                </a:solidFill>
                <a:effectLst/>
                <a:latin typeface="Times New Roman" panose="02020603050405020304" pitchFamily="18" charset="0"/>
                <a:cs typeface="Times New Roman" panose="02020603050405020304" pitchFamily="18" charset="0"/>
              </a:rPr>
              <a:t> in place of multi-layer </a:t>
            </a:r>
            <a:r>
              <a:rPr lang="en-US" sz="2000" b="1" i="0" dirty="0" err="1">
                <a:solidFill>
                  <a:srgbClr val="FF0000"/>
                </a:solidFill>
                <a:effectLst/>
                <a:latin typeface="Times New Roman" panose="02020603050405020304" pitchFamily="18" charset="0"/>
                <a:cs typeface="Times New Roman" panose="02020603050405020304" pitchFamily="18" charset="0"/>
              </a:rPr>
              <a:t>perceptrons</a:t>
            </a:r>
            <a:r>
              <a:rPr lang="en-US" sz="2000" b="1" i="0" dirty="0">
                <a:solidFill>
                  <a:srgbClr val="FF0000"/>
                </a:solidFill>
                <a:effectLst/>
                <a:latin typeface="Times New Roman" panose="02020603050405020304" pitchFamily="18" charset="0"/>
                <a:cs typeface="Times New Roman" panose="02020603050405020304" pitchFamily="18" charset="0"/>
              </a:rPr>
              <a:t>.</a:t>
            </a:r>
            <a:r>
              <a:rPr lang="en-US" sz="2000" b="0" i="0" dirty="0">
                <a:solidFill>
                  <a:srgbClr val="273239"/>
                </a:solidFill>
                <a:effectLst/>
                <a:latin typeface="Times New Roman" panose="02020603050405020304" pitchFamily="18" charset="0"/>
                <a:cs typeface="Times New Roman" panose="02020603050405020304" pitchFamily="18" charset="0"/>
              </a:rPr>
              <a:t> The </a:t>
            </a:r>
            <a:r>
              <a:rPr lang="en-US" sz="2000" b="0" i="0" dirty="0" err="1">
                <a:solidFill>
                  <a:srgbClr val="273239"/>
                </a:solidFill>
                <a:effectLst/>
                <a:latin typeface="Times New Roman" panose="02020603050405020304" pitchFamily="18" charset="0"/>
                <a:cs typeface="Times New Roman" panose="02020603050405020304" pitchFamily="18" charset="0"/>
              </a:rPr>
              <a:t>ConvNets</a:t>
            </a:r>
            <a:r>
              <a:rPr lang="en-US" sz="2000" b="0" i="0" dirty="0">
                <a:solidFill>
                  <a:srgbClr val="273239"/>
                </a:solidFill>
                <a:effectLst/>
                <a:latin typeface="Times New Roman" panose="02020603050405020304" pitchFamily="18" charset="0"/>
                <a:cs typeface="Times New Roman" panose="02020603050405020304" pitchFamily="18" charset="0"/>
              </a:rPr>
              <a:t> are implemented without max pooling, which is in fact replaced by convolutional stride. Also, the layers are not fully connected.</a:t>
            </a:r>
          </a:p>
          <a:p>
            <a:pPr algn="just" fontAlgn="base"/>
            <a:r>
              <a:rPr lang="en-US" sz="2000" dirty="0">
                <a:solidFill>
                  <a:srgbClr val="273239"/>
                </a:solidFill>
                <a:latin typeface="Times New Roman" panose="02020603050405020304" pitchFamily="18" charset="0"/>
                <a:cs typeface="Times New Roman" panose="02020603050405020304" pitchFamily="18" charset="0"/>
              </a:rPr>
              <a:t>4. </a:t>
            </a:r>
            <a:r>
              <a:rPr lang="en-US" sz="2000" b="1" i="0" dirty="0">
                <a:solidFill>
                  <a:srgbClr val="273239"/>
                </a:solidFill>
                <a:effectLst/>
                <a:latin typeface="Times New Roman" panose="02020603050405020304" pitchFamily="18" charset="0"/>
                <a:cs typeface="Times New Roman" panose="02020603050405020304" pitchFamily="18" charset="0"/>
              </a:rPr>
              <a:t>Laplacian Pyramid GAN (LAPGAN): </a:t>
            </a:r>
            <a:r>
              <a:rPr lang="en-US" sz="2000" b="0" i="0" dirty="0">
                <a:solidFill>
                  <a:srgbClr val="273239"/>
                </a:solidFill>
                <a:effectLst/>
                <a:latin typeface="Times New Roman" panose="02020603050405020304" pitchFamily="18" charset="0"/>
                <a:cs typeface="Times New Roman" panose="02020603050405020304" pitchFamily="18" charset="0"/>
              </a:rPr>
              <a:t>The Laplacian pyramid is a linear invertible image representation consisting of a set of band-pass images, spaced an octave apart, plus a low-frequency residual. </a:t>
            </a:r>
          </a:p>
          <a:p>
            <a:pPr marL="342900" indent="-342900" algn="just"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This approach </a:t>
            </a:r>
            <a:r>
              <a:rPr lang="en-US" sz="2000" b="0" i="0" dirty="0">
                <a:solidFill>
                  <a:srgbClr val="FF0000"/>
                </a:solidFill>
                <a:effectLst/>
                <a:latin typeface="Times New Roman" panose="02020603050405020304" pitchFamily="18" charset="0"/>
                <a:cs typeface="Times New Roman" panose="02020603050405020304" pitchFamily="18" charset="0"/>
              </a:rPr>
              <a:t>uses multiple numbers of Generator and Discriminator networks and different levels of the Laplacian Pyramid. </a:t>
            </a:r>
            <a:r>
              <a:rPr lang="en-US" sz="2000" b="0" i="0" dirty="0">
                <a:solidFill>
                  <a:srgbClr val="273239"/>
                </a:solidFill>
                <a:effectLst/>
                <a:latin typeface="Times New Roman" panose="02020603050405020304" pitchFamily="18" charset="0"/>
                <a:cs typeface="Times New Roman" panose="02020603050405020304" pitchFamily="18" charset="0"/>
              </a:rPr>
              <a:t>This approach is mainly used because it </a:t>
            </a:r>
            <a:r>
              <a:rPr lang="en-US" sz="2000" b="1" i="0" dirty="0">
                <a:solidFill>
                  <a:srgbClr val="273239"/>
                </a:solidFill>
                <a:effectLst/>
                <a:latin typeface="Times New Roman" panose="02020603050405020304" pitchFamily="18" charset="0"/>
                <a:cs typeface="Times New Roman" panose="02020603050405020304" pitchFamily="18" charset="0"/>
              </a:rPr>
              <a:t>produces very high-quality images</a:t>
            </a:r>
            <a:r>
              <a:rPr lang="en-US" sz="2000" b="0" i="0" dirty="0">
                <a:solidFill>
                  <a:srgbClr val="273239"/>
                </a:solidFill>
                <a:effectLst/>
                <a:latin typeface="Times New Roman" panose="02020603050405020304" pitchFamily="18" charset="0"/>
                <a:cs typeface="Times New Roman" panose="02020603050405020304" pitchFamily="18" charset="0"/>
              </a:rPr>
              <a:t>. </a:t>
            </a:r>
          </a:p>
          <a:p>
            <a:pPr marL="342900" indent="-342900" algn="just"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The image is </a:t>
            </a:r>
            <a:r>
              <a:rPr lang="en-US" sz="2000" b="0" i="0" dirty="0">
                <a:solidFill>
                  <a:srgbClr val="FF0000"/>
                </a:solidFill>
                <a:effectLst/>
                <a:latin typeface="Times New Roman" panose="02020603050405020304" pitchFamily="18" charset="0"/>
                <a:cs typeface="Times New Roman" panose="02020603050405020304" pitchFamily="18" charset="0"/>
              </a:rPr>
              <a:t>down-sampled</a:t>
            </a:r>
            <a:r>
              <a:rPr lang="en-US" sz="2000" b="0" i="0" dirty="0">
                <a:solidFill>
                  <a:srgbClr val="273239"/>
                </a:solidFill>
                <a:effectLst/>
                <a:latin typeface="Times New Roman" panose="02020603050405020304" pitchFamily="18" charset="0"/>
                <a:cs typeface="Times New Roman" panose="02020603050405020304" pitchFamily="18" charset="0"/>
              </a:rPr>
              <a:t> at first at each layer of the pyramid and then it is again up-scaled at each layer in a backward pass where the image acquires some noise from the Conditional GAN at these layers until it reaches its original size.</a:t>
            </a:r>
          </a:p>
        </p:txBody>
      </p:sp>
    </p:spTree>
    <p:extLst>
      <p:ext uri="{BB962C8B-B14F-4D97-AF65-F5344CB8AC3E}">
        <p14:creationId xmlns:p14="http://schemas.microsoft.com/office/powerpoint/2010/main" val="3405341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07FE20E6-2561-41D5-8AD1-EE9F7959B19A}"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2050" name="Picture 2" descr="Applications of deep learning">
            <a:extLst>
              <a:ext uri="{FF2B5EF4-FFF2-40B4-BE49-F238E27FC236}">
                <a16:creationId xmlns:a16="http://schemas.microsoft.com/office/drawing/2014/main" id="{743DA4B6-5EBF-EAC9-0D41-0588285FDF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 y="752469"/>
            <a:ext cx="9144000"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09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7BF67129-7EC8-4962-BA76-3ECE10C6B0F1}"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60</a:t>
            </a:fld>
            <a:endParaRPr lang="en-US" dirty="0"/>
          </a:p>
        </p:txBody>
      </p:sp>
      <p:sp>
        <p:nvSpPr>
          <p:cNvPr id="8" name="TextBox 7">
            <a:extLst>
              <a:ext uri="{FF2B5EF4-FFF2-40B4-BE49-F238E27FC236}">
                <a16:creationId xmlns:a16="http://schemas.microsoft.com/office/drawing/2014/main" id="{F4176C5A-8838-5F12-E13E-5FA2D39BF235}"/>
              </a:ext>
            </a:extLst>
          </p:cNvPr>
          <p:cNvSpPr txBox="1"/>
          <p:nvPr/>
        </p:nvSpPr>
        <p:spPr>
          <a:xfrm>
            <a:off x="834627" y="857256"/>
            <a:ext cx="7772399" cy="1477328"/>
          </a:xfrm>
          <a:prstGeom prst="rect">
            <a:avLst/>
          </a:prstGeom>
          <a:noFill/>
        </p:spPr>
        <p:txBody>
          <a:bodyPr wrap="square">
            <a:spAutoFit/>
          </a:bodyPr>
          <a:lstStyle/>
          <a:p>
            <a:pPr algn="just" fontAlgn="base"/>
            <a:r>
              <a:rPr lang="en-US" sz="1800" b="1" i="0" dirty="0">
                <a:solidFill>
                  <a:srgbClr val="273239"/>
                </a:solidFill>
                <a:effectLst/>
                <a:latin typeface="Times New Roman" panose="02020603050405020304" pitchFamily="18" charset="0"/>
                <a:cs typeface="Times New Roman" panose="02020603050405020304" pitchFamily="18" charset="0"/>
              </a:rPr>
              <a:t>5. Super Resolution GAN (SRGAN): </a:t>
            </a:r>
            <a:r>
              <a:rPr lang="en-US" sz="1800" b="0" i="0" dirty="0">
                <a:solidFill>
                  <a:srgbClr val="273239"/>
                </a:solidFill>
                <a:effectLst/>
                <a:latin typeface="Times New Roman" panose="02020603050405020304" pitchFamily="18" charset="0"/>
                <a:cs typeface="Times New Roman" panose="02020603050405020304" pitchFamily="18" charset="0"/>
              </a:rPr>
              <a:t>SRGAN as the name suggests is a way of designing a GAN in which a deep neural network is used along with an adversarial network in </a:t>
            </a:r>
            <a:r>
              <a:rPr lang="en-US" sz="1800" b="1" i="0" dirty="0">
                <a:solidFill>
                  <a:srgbClr val="273239"/>
                </a:solidFill>
                <a:effectLst/>
                <a:latin typeface="Times New Roman" panose="02020603050405020304" pitchFamily="18" charset="0"/>
                <a:cs typeface="Times New Roman" panose="02020603050405020304" pitchFamily="18" charset="0"/>
              </a:rPr>
              <a:t>order to produce higher resolution images</a:t>
            </a:r>
            <a:r>
              <a:rPr lang="en-US" sz="1800" b="0" i="0" dirty="0">
                <a:solidFill>
                  <a:srgbClr val="273239"/>
                </a:solidFill>
                <a:effectLst/>
                <a:latin typeface="Times New Roman" panose="02020603050405020304" pitchFamily="18" charset="0"/>
                <a:cs typeface="Times New Roman" panose="02020603050405020304" pitchFamily="18" charset="0"/>
              </a:rPr>
              <a:t>. </a:t>
            </a:r>
          </a:p>
          <a:p>
            <a:pPr marL="285750" indent="-285750" algn="just" fontAlgn="base">
              <a:buFont typeface="Arial" panose="020B0604020202020204" pitchFamily="34" charset="0"/>
              <a:buChar char="•"/>
            </a:pPr>
            <a:r>
              <a:rPr lang="en-US" sz="1800" b="0" i="0" dirty="0">
                <a:solidFill>
                  <a:srgbClr val="273239"/>
                </a:solidFill>
                <a:effectLst/>
                <a:latin typeface="Times New Roman" panose="02020603050405020304" pitchFamily="18" charset="0"/>
                <a:cs typeface="Times New Roman" panose="02020603050405020304" pitchFamily="18" charset="0"/>
              </a:rPr>
              <a:t>This type of GAN is particularly useful in optimally up-scaling native </a:t>
            </a:r>
            <a:r>
              <a:rPr lang="en-US" sz="1800" b="1" i="0" dirty="0">
                <a:solidFill>
                  <a:srgbClr val="273239"/>
                </a:solidFill>
                <a:effectLst/>
                <a:latin typeface="Times New Roman" panose="02020603050405020304" pitchFamily="18" charset="0"/>
                <a:cs typeface="Times New Roman" panose="02020603050405020304" pitchFamily="18" charset="0"/>
              </a:rPr>
              <a:t>low-resolution images to enhance its details minimizing errors while doing so.</a:t>
            </a:r>
          </a:p>
        </p:txBody>
      </p:sp>
    </p:spTree>
    <p:extLst>
      <p:ext uri="{BB962C8B-B14F-4D97-AF65-F5344CB8AC3E}">
        <p14:creationId xmlns:p14="http://schemas.microsoft.com/office/powerpoint/2010/main" val="902351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Advanced Generative Adversarial Network</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AB3947D6-910C-46F3-92D4-882CCB933AA8}"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61</a:t>
            </a:fld>
            <a:endParaRPr lang="en-US" dirty="0"/>
          </a:p>
        </p:txBody>
      </p:sp>
      <p:sp>
        <p:nvSpPr>
          <p:cNvPr id="9" name="TextBox 8">
            <a:extLst>
              <a:ext uri="{FF2B5EF4-FFF2-40B4-BE49-F238E27FC236}">
                <a16:creationId xmlns:a16="http://schemas.microsoft.com/office/drawing/2014/main" id="{A6EBC1AD-8E13-B914-4EF8-9A51DA245B0C}"/>
              </a:ext>
            </a:extLst>
          </p:cNvPr>
          <p:cNvSpPr txBox="1"/>
          <p:nvPr/>
        </p:nvSpPr>
        <p:spPr>
          <a:xfrm>
            <a:off x="839754" y="1026367"/>
            <a:ext cx="7772399" cy="3970318"/>
          </a:xfrm>
          <a:prstGeom prst="rect">
            <a:avLst/>
          </a:prstGeom>
          <a:noFill/>
        </p:spPr>
        <p:txBody>
          <a:bodyPr wrap="square">
            <a:spAutoFit/>
          </a:bodyPr>
          <a:lstStyle/>
          <a:p>
            <a:r>
              <a:rPr lang="en-US" b="1" i="0" dirty="0">
                <a:solidFill>
                  <a:srgbClr val="273239"/>
                </a:solidFill>
                <a:effectLst/>
                <a:latin typeface="Times New Roman" panose="02020603050405020304" pitchFamily="18" charset="0"/>
                <a:cs typeface="Times New Roman" panose="02020603050405020304" pitchFamily="18" charset="0"/>
              </a:rPr>
              <a:t>Deep Convolutional GAN (DCGAN)</a:t>
            </a:r>
            <a:r>
              <a:rPr lang="en-US" b="0" i="0" dirty="0">
                <a:solidFill>
                  <a:srgbClr val="273239"/>
                </a:solidFill>
                <a:effectLst/>
                <a:latin typeface="Times New Roman" panose="02020603050405020304" pitchFamily="18" charset="0"/>
                <a:cs typeface="Times New Roman" panose="02020603050405020304" pitchFamily="18" charset="0"/>
              </a:rPr>
              <a:t> was proposed by a researcher from MIT and Facebook AI research. </a:t>
            </a:r>
          </a:p>
          <a:p>
            <a:pPr marL="285750" indent="-285750">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It is widely used in many convolution-based generation-based techniques.</a:t>
            </a:r>
          </a:p>
          <a:p>
            <a:pPr marL="285750" indent="-285750">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DCGANs are introduced to reduce the problem of mode collapse. Mode collapse occurs when the generator got biased towards a few outputs and can’t able to produce outputs of every variation from the dataset. </a:t>
            </a:r>
          </a:p>
          <a:p>
            <a:pPr marL="285750" indent="-285750">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For example- take the case of </a:t>
            </a:r>
            <a:r>
              <a:rPr lang="en-US" b="0" i="0" dirty="0" err="1">
                <a:solidFill>
                  <a:srgbClr val="273239"/>
                </a:solidFill>
                <a:effectLst/>
                <a:latin typeface="Times New Roman" panose="02020603050405020304" pitchFamily="18" charset="0"/>
                <a:cs typeface="Times New Roman" panose="02020603050405020304" pitchFamily="18" charset="0"/>
              </a:rPr>
              <a:t>mnist</a:t>
            </a:r>
            <a:r>
              <a:rPr lang="en-US" b="0" i="0" dirty="0">
                <a:solidFill>
                  <a:srgbClr val="273239"/>
                </a:solidFill>
                <a:effectLst/>
                <a:latin typeface="Times New Roman" panose="02020603050405020304" pitchFamily="18" charset="0"/>
                <a:cs typeface="Times New Roman" panose="02020603050405020304" pitchFamily="18" charset="0"/>
              </a:rPr>
              <a:t> digits dataset (digits from 0 to 9) , we want the generator should generate all type of digits but sometimes our generator got biased towards two to three digits and produce them only. Because of that the discriminator also got optimized towards that particular digits only, and this state is known as mode collapse. But this problem can be overcome by using DCGANs.</a:t>
            </a:r>
            <a:endParaRPr lang="en-A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631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A8EA5C58-8617-4966-AC38-B3C4A67BE934}"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62</a:t>
            </a:fld>
            <a:endParaRPr lang="en-US" dirty="0"/>
          </a:p>
        </p:txBody>
      </p:sp>
      <p:pic>
        <p:nvPicPr>
          <p:cNvPr id="1026" name="Picture 2" descr="Lightbox">
            <a:extLst>
              <a:ext uri="{FF2B5EF4-FFF2-40B4-BE49-F238E27FC236}">
                <a16:creationId xmlns:a16="http://schemas.microsoft.com/office/drawing/2014/main" id="{F94FF9D4-D0DD-4443-CC70-DCDACB8652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841" y="1551004"/>
            <a:ext cx="6932318" cy="377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049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8D8ACA84-EBB1-4B97-8209-EDD377466287}"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63</a:t>
            </a:fld>
            <a:endParaRPr lang="en-US" dirty="0"/>
          </a:p>
        </p:txBody>
      </p:sp>
      <p:sp>
        <p:nvSpPr>
          <p:cNvPr id="8" name="TextBox 7">
            <a:extLst>
              <a:ext uri="{FF2B5EF4-FFF2-40B4-BE49-F238E27FC236}">
                <a16:creationId xmlns:a16="http://schemas.microsoft.com/office/drawing/2014/main" id="{1E99E168-E543-C691-173A-FED45EDCF92A}"/>
              </a:ext>
            </a:extLst>
          </p:cNvPr>
          <p:cNvSpPr txBox="1"/>
          <p:nvPr/>
        </p:nvSpPr>
        <p:spPr>
          <a:xfrm>
            <a:off x="552837" y="738839"/>
            <a:ext cx="8227267" cy="2862322"/>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generator of the DCGAN architecture takes 100 uniform generated values using normal distribution as an input. </a:t>
            </a:r>
          </a:p>
          <a:p>
            <a:pPr marL="285750" indent="-285750" algn="l" fontAlgn="base">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First, it changes the dimension to 4x4x1024 and performed a fractionally stridden convolution 4 times with a stride of 1/2 (this means every time when applied, it doubles the image dimension while reducing the number of output channels). </a:t>
            </a:r>
          </a:p>
          <a:p>
            <a:pPr marL="285750" indent="-285750" algn="l" fontAlgn="base">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generated output has dimensions of (64, 64, 3). There are some architectural changes proposed in the generator such as the removal of all fully connected layers, and the use of Batch Normalization which helps in stabilizing training.  </a:t>
            </a:r>
          </a:p>
        </p:txBody>
      </p:sp>
    </p:spTree>
    <p:extLst>
      <p:ext uri="{BB962C8B-B14F-4D97-AF65-F5344CB8AC3E}">
        <p14:creationId xmlns:p14="http://schemas.microsoft.com/office/powerpoint/2010/main" val="2735015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6DA5827B-F0E2-40DC-AD03-6BDB33E00583}"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64</a:t>
            </a:fld>
            <a:endParaRPr lang="en-US" dirty="0"/>
          </a:p>
        </p:txBody>
      </p:sp>
      <p:sp>
        <p:nvSpPr>
          <p:cNvPr id="8" name="TextBox 7">
            <a:extLst>
              <a:ext uri="{FF2B5EF4-FFF2-40B4-BE49-F238E27FC236}">
                <a16:creationId xmlns:a16="http://schemas.microsoft.com/office/drawing/2014/main" id="{1E99E168-E543-C691-173A-FED45EDCF92A}"/>
              </a:ext>
            </a:extLst>
          </p:cNvPr>
          <p:cNvSpPr txBox="1"/>
          <p:nvPr/>
        </p:nvSpPr>
        <p:spPr>
          <a:xfrm>
            <a:off x="552837" y="738839"/>
            <a:ext cx="8227267" cy="3970318"/>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err="1">
                <a:solidFill>
                  <a:srgbClr val="273239"/>
                </a:solidFill>
                <a:effectLst/>
                <a:latin typeface="Times New Roman" panose="02020603050405020304" pitchFamily="18" charset="0"/>
                <a:cs typeface="Times New Roman" panose="02020603050405020304" pitchFamily="18" charset="0"/>
              </a:rPr>
              <a:t>ReLU</a:t>
            </a:r>
            <a:r>
              <a:rPr lang="en-US" b="0" i="0" dirty="0">
                <a:solidFill>
                  <a:srgbClr val="273239"/>
                </a:solidFill>
                <a:effectLst/>
                <a:latin typeface="Times New Roman" panose="02020603050405020304" pitchFamily="18" charset="0"/>
                <a:cs typeface="Times New Roman" panose="02020603050405020304" pitchFamily="18" charset="0"/>
              </a:rPr>
              <a:t> activation function s used in all layers of the generator, except for the output layers. </a:t>
            </a:r>
          </a:p>
          <a:p>
            <a:pPr marL="285750" indent="-285750" algn="l" fontAlgn="base">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We will be implementing generator with similar guidelines but not completely the same architecture.</a:t>
            </a:r>
          </a:p>
          <a:p>
            <a:pPr marL="285750" indent="-285750" algn="l" fontAlgn="base">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role of the discriminator here is to determine that the image comes from either a real dataset or a generator. The discriminator can be simply designed similar to a convolution neural network that performs an image classification task. </a:t>
            </a:r>
          </a:p>
          <a:p>
            <a:pPr marL="285750" indent="-285750" algn="l" fontAlgn="base">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Instead of fully connected layers, they used only </a:t>
            </a:r>
            <a:r>
              <a:rPr lang="en-US" b="0" i="0" dirty="0" err="1">
                <a:solidFill>
                  <a:srgbClr val="273239"/>
                </a:solidFill>
                <a:effectLst/>
                <a:latin typeface="Times New Roman" panose="02020603050405020304" pitchFamily="18" charset="0"/>
                <a:cs typeface="Times New Roman" panose="02020603050405020304" pitchFamily="18" charset="0"/>
              </a:rPr>
              <a:t>strided</a:t>
            </a:r>
            <a:r>
              <a:rPr lang="en-US" b="0" i="0" dirty="0">
                <a:solidFill>
                  <a:srgbClr val="273239"/>
                </a:solidFill>
                <a:effectLst/>
                <a:latin typeface="Times New Roman" panose="02020603050405020304" pitchFamily="18" charset="0"/>
                <a:cs typeface="Times New Roman" panose="02020603050405020304" pitchFamily="18" charset="0"/>
              </a:rPr>
              <a:t>-convolutions with </a:t>
            </a:r>
            <a:r>
              <a:rPr lang="en-US" b="0" i="0" dirty="0" err="1">
                <a:solidFill>
                  <a:srgbClr val="273239"/>
                </a:solidFill>
                <a:effectLst/>
                <a:latin typeface="Times New Roman" panose="02020603050405020304" pitchFamily="18" charset="0"/>
                <a:cs typeface="Times New Roman" panose="02020603050405020304" pitchFamily="18" charset="0"/>
              </a:rPr>
              <a:t>LeakyReLU</a:t>
            </a:r>
            <a:r>
              <a:rPr lang="en-US" b="0" i="0" dirty="0">
                <a:solidFill>
                  <a:srgbClr val="273239"/>
                </a:solidFill>
                <a:effectLst/>
                <a:latin typeface="Times New Roman" panose="02020603050405020304" pitchFamily="18" charset="0"/>
                <a:cs typeface="Times New Roman" panose="02020603050405020304" pitchFamily="18" charset="0"/>
              </a:rPr>
              <a:t> as an activation function, the input of the generator is a single image from the dataset or generated image and the output is a score that determines whether the image is real or generated</a:t>
            </a:r>
          </a:p>
        </p:txBody>
      </p:sp>
    </p:spTree>
    <p:extLst>
      <p:ext uri="{BB962C8B-B14F-4D97-AF65-F5344CB8AC3E}">
        <p14:creationId xmlns:p14="http://schemas.microsoft.com/office/powerpoint/2010/main" val="4154100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Improved Generative Adversarial Network (GAN)</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48417815-6AA4-49AB-8664-18935FE1D679}"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65</a:t>
            </a:fld>
            <a:endParaRPr lang="en-US" dirty="0"/>
          </a:p>
        </p:txBody>
      </p:sp>
      <p:pic>
        <p:nvPicPr>
          <p:cNvPr id="8" name="Picture 7">
            <a:extLst>
              <a:ext uri="{FF2B5EF4-FFF2-40B4-BE49-F238E27FC236}">
                <a16:creationId xmlns:a16="http://schemas.microsoft.com/office/drawing/2014/main" id="{C30D9CCB-326D-7690-BB75-04D1D014522A}"/>
              </a:ext>
            </a:extLst>
          </p:cNvPr>
          <p:cNvPicPr>
            <a:picLocks noChangeAspect="1"/>
          </p:cNvPicPr>
          <p:nvPr/>
        </p:nvPicPr>
        <p:blipFill rotWithShape="1">
          <a:blip r:embed="rId5"/>
          <a:srcRect l="24219" t="25555" r="35624" b="44722"/>
          <a:stretch/>
        </p:blipFill>
        <p:spPr>
          <a:xfrm>
            <a:off x="755779" y="774513"/>
            <a:ext cx="7772400" cy="2333812"/>
          </a:xfrm>
          <a:prstGeom prst="rect">
            <a:avLst/>
          </a:prstGeom>
        </p:spPr>
      </p:pic>
    </p:spTree>
    <p:extLst>
      <p:ext uri="{BB962C8B-B14F-4D97-AF65-F5344CB8AC3E}">
        <p14:creationId xmlns:p14="http://schemas.microsoft.com/office/powerpoint/2010/main" val="2817931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Disentangled Representation GANs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A9840545-9B7E-40CB-951D-1B39F37452B0}"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66</a:t>
            </a:fld>
            <a:endParaRPr lang="en-US" dirty="0"/>
          </a:p>
        </p:txBody>
      </p:sp>
      <p:sp>
        <p:nvSpPr>
          <p:cNvPr id="6" name="TextBox 5">
            <a:extLst>
              <a:ext uri="{FF2B5EF4-FFF2-40B4-BE49-F238E27FC236}">
                <a16:creationId xmlns:a16="http://schemas.microsoft.com/office/drawing/2014/main" id="{FB84F610-F1EE-C444-A6F0-6570E1F1A381}"/>
              </a:ext>
            </a:extLst>
          </p:cNvPr>
          <p:cNvSpPr txBox="1"/>
          <p:nvPr/>
        </p:nvSpPr>
        <p:spPr>
          <a:xfrm>
            <a:off x="727785" y="947323"/>
            <a:ext cx="8070981" cy="5355312"/>
          </a:xfrm>
          <a:prstGeom prst="rect">
            <a:avLst/>
          </a:prstGeom>
          <a:noFill/>
        </p:spPr>
        <p:txBody>
          <a:bodyPr wrap="square" rtlCol="0">
            <a:spAutoFit/>
          </a:bodyPr>
          <a:lstStyle/>
          <a:p>
            <a:r>
              <a:rPr lang="en-IN" b="1" i="0" dirty="0">
                <a:solidFill>
                  <a:srgbClr val="101010"/>
                </a:solidFill>
                <a:effectLst/>
                <a:latin typeface="Helvetica Neue"/>
              </a:rPr>
              <a:t>Disentangled Representation Learning</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Disentangle means Exacting from something</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Disentangled representation learning is a concept in machine learning that refers to the process of learning a representation of data where the individual factors of variation in the data are captured by separate, distinct elements of the representation.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In simpler terms, it's about breaking down complex data into its underlying factors in a way that each factor is represented independently of the others.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l"/>
            <a:r>
              <a:rPr lang="en-US" b="1" i="0" dirty="0">
                <a:solidFill>
                  <a:srgbClr val="101010"/>
                </a:solidFill>
                <a:effectLst/>
                <a:latin typeface="Helvetica Neue"/>
              </a:rPr>
              <a:t>What is a Representation?</a:t>
            </a:r>
          </a:p>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machine learning, a representation is a set of features or attributes that captures some meaningful structure of the data. For example, in an image of a face, the representation might include features that capture the color of the eyes, the shape of the nose, or the presence of a smile. These features are what algorithms use to understand, </a:t>
            </a:r>
            <a:r>
              <a:rPr lang="en-US"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classify</a:t>
            </a:r>
            <a:r>
              <a:rPr lang="en-US" dirty="0">
                <a:latin typeface="Times New Roman" panose="02020603050405020304" pitchFamily="18" charset="0"/>
                <a:cs typeface="Times New Roman" panose="02020603050405020304" pitchFamily="18" charset="0"/>
              </a:rPr>
              <a:t>, or make decisions about the data.</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245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Disentangled Representation GANs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190AC42A-5F29-4251-A89D-37A4BC3E4416}"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67</a:t>
            </a:fld>
            <a:endParaRPr lang="en-US" dirty="0"/>
          </a:p>
        </p:txBody>
      </p:sp>
      <p:sp>
        <p:nvSpPr>
          <p:cNvPr id="8" name="TextBox 7">
            <a:extLst>
              <a:ext uri="{FF2B5EF4-FFF2-40B4-BE49-F238E27FC236}">
                <a16:creationId xmlns:a16="http://schemas.microsoft.com/office/drawing/2014/main" id="{6686F7B6-7C89-C9AD-9416-5D53D7366B74}"/>
              </a:ext>
            </a:extLst>
          </p:cNvPr>
          <p:cNvSpPr txBox="1"/>
          <p:nvPr/>
        </p:nvSpPr>
        <p:spPr>
          <a:xfrm>
            <a:off x="606490" y="1136819"/>
            <a:ext cx="8156509" cy="4801314"/>
          </a:xfrm>
          <a:prstGeom prst="rect">
            <a:avLst/>
          </a:prstGeom>
          <a:noFill/>
        </p:spPr>
        <p:txBody>
          <a:bodyPr wrap="square">
            <a:spAutoFit/>
          </a:bodyPr>
          <a:lstStyle/>
          <a:p>
            <a:pPr algn="l"/>
            <a:r>
              <a:rPr lang="en-US" b="1" i="0" dirty="0">
                <a:solidFill>
                  <a:srgbClr val="101010"/>
                </a:solidFill>
                <a:effectLst/>
                <a:latin typeface="Helvetica Neue"/>
              </a:rPr>
              <a:t>The Need for Disentanglement</a:t>
            </a:r>
          </a:p>
          <a:p>
            <a:pPr algn="l"/>
            <a:endParaRPr lang="en-US" b="1" i="0" dirty="0">
              <a:solidFill>
                <a:srgbClr val="101010"/>
              </a:solidFill>
              <a:effectLst/>
              <a:latin typeface="Helvetica Neue"/>
            </a:endParaRP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Real-world data is often complex and high-dimensional, with many underlying factors that can vary independently. For instance, in images of cars, factors such as the color, make, model, and angle of the photo can all change independently. </a:t>
            </a:r>
          </a:p>
          <a:p>
            <a:pPr marL="285750" indent="-285750" algn="l">
              <a:buFont typeface="Arial" panose="020B0604020202020204" pitchFamily="34" charset="0"/>
              <a:buChar char="•"/>
            </a:pPr>
            <a:endParaRPr lang="en-US" dirty="0">
              <a:solidFill>
                <a:srgbClr val="10101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Traditional machine learning models might struggle to isolate these factors if they are entangled in the representation, leading to less effective learning and generalization.</a:t>
            </a:r>
          </a:p>
          <a:p>
            <a:pPr marL="285750" indent="-285750" algn="l">
              <a:buFont typeface="Arial" panose="020B0604020202020204" pitchFamily="34" charset="0"/>
              <a:buChar char="•"/>
            </a:pPr>
            <a:endParaRPr lang="en-US" b="0" i="0" dirty="0">
              <a:solidFill>
                <a:srgbClr val="101010"/>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Disentangled representations aim to separate these factors, making it easier for models to understand the structure of the data and how different factors contribute to it. </a:t>
            </a:r>
          </a:p>
          <a:p>
            <a:pPr marL="285750" indent="-285750" algn="l">
              <a:buFont typeface="Arial" panose="020B0604020202020204" pitchFamily="34" charset="0"/>
              <a:buChar char="•"/>
            </a:pPr>
            <a:endParaRPr lang="en-US" dirty="0">
              <a:solidFill>
                <a:srgbClr val="10101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This can lead to more interpretable models, better generalization to new scenarios, and improved performance in tasks such as </a:t>
            </a:r>
            <a:r>
              <a:rPr lang="en-US" b="0" i="0" u="none" strike="noStrike" dirty="0">
                <a:solidFill>
                  <a:srgbClr val="101010"/>
                </a:solidFill>
                <a:effectLst/>
                <a:latin typeface="Times New Roman" panose="02020603050405020304" pitchFamily="18" charset="0"/>
                <a:cs typeface="Times New Roman" panose="02020603050405020304" pitchFamily="18" charset="0"/>
                <a:hlinkClick r:id="rId5"/>
              </a:rPr>
              <a:t>transfer learning</a:t>
            </a:r>
            <a:r>
              <a:rPr lang="en-US" b="0" i="0" dirty="0">
                <a:solidFill>
                  <a:srgbClr val="101010"/>
                </a:solidFill>
                <a:effectLst/>
                <a:latin typeface="Times New Roman" panose="02020603050405020304" pitchFamily="18" charset="0"/>
                <a:cs typeface="Times New Roman" panose="02020603050405020304" pitchFamily="18" charset="0"/>
              </a:rPr>
              <a:t>, where a model trained on one task is adapted to another.</a:t>
            </a:r>
          </a:p>
        </p:txBody>
      </p:sp>
    </p:spTree>
    <p:extLst>
      <p:ext uri="{BB962C8B-B14F-4D97-AF65-F5344CB8AC3E}">
        <p14:creationId xmlns:p14="http://schemas.microsoft.com/office/powerpoint/2010/main" val="2981798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97F1FD93-0D06-4ACA-B595-636ECD6E66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5B71CD-61C2-6DD2-765A-A9A3A6CECDF3}"/>
              </a:ext>
            </a:extLst>
          </p:cNvPr>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Disentangled Representation GANs</a:t>
            </a:r>
            <a:endParaRPr lang="en-US" sz="2400" dirty="0"/>
          </a:p>
        </p:txBody>
      </p:sp>
      <p:pic>
        <p:nvPicPr>
          <p:cNvPr id="1027" name="Picture 3" descr="C:\Users\Manks\Downloads\128_calendar-schedule-credit-mortgage-date-512.png">
            <a:extLst>
              <a:ext uri="{FF2B5EF4-FFF2-40B4-BE49-F238E27FC236}">
                <a16:creationId xmlns:a16="http://schemas.microsoft.com/office/drawing/2014/main" id="{1C7C2C86-BC4A-D7CE-2EF7-FFFB7F287616}"/>
              </a:ext>
            </a:extLst>
          </p:cNvPr>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2C4155D0-4246-5861-CF59-58C76340654E}"/>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22ACDDD-D651-FD17-AEBF-A47EB578FBE6}"/>
              </a:ext>
            </a:extLst>
          </p:cNvPr>
          <p:cNvSpPr>
            <a:spLocks noGrp="1"/>
          </p:cNvSpPr>
          <p:nvPr>
            <p:ph type="dt" sz="half" idx="10"/>
          </p:nvPr>
        </p:nvSpPr>
        <p:spPr/>
        <p:txBody>
          <a:bodyPr/>
          <a:lstStyle/>
          <a:p>
            <a:fld id="{6A5FEDCC-1F16-4AA0-A8E7-AD49FCBD3AC6}" type="datetime1">
              <a:rPr lang="en-US" smtClean="0"/>
              <a:t>2/10/2024</a:t>
            </a:fld>
            <a:endParaRPr lang="en-US" dirty="0"/>
          </a:p>
        </p:txBody>
      </p:sp>
      <p:sp>
        <p:nvSpPr>
          <p:cNvPr id="4" name="Footer Placeholder 3">
            <a:extLst>
              <a:ext uri="{FF2B5EF4-FFF2-40B4-BE49-F238E27FC236}">
                <a16:creationId xmlns:a16="http://schemas.microsoft.com/office/drawing/2014/main" id="{0B4CF621-6D93-2D24-204A-EB47348A8DA3}"/>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0828ADC0-FFC2-C6C2-B2FD-F16F8F3FD42A}"/>
              </a:ext>
            </a:extLst>
          </p:cNvPr>
          <p:cNvSpPr>
            <a:spLocks noGrp="1"/>
          </p:cNvSpPr>
          <p:nvPr>
            <p:ph type="sldNum" sz="quarter" idx="12"/>
          </p:nvPr>
        </p:nvSpPr>
        <p:spPr/>
        <p:txBody>
          <a:bodyPr/>
          <a:lstStyle/>
          <a:p>
            <a:fld id="{B6F15528-21DE-4FAA-801E-634DDDAF4B2B}" type="slidenum">
              <a:rPr lang="en-US" smtClean="0"/>
              <a:pPr/>
              <a:t>68</a:t>
            </a:fld>
            <a:endParaRPr lang="en-US" dirty="0"/>
          </a:p>
        </p:txBody>
      </p:sp>
      <p:sp>
        <p:nvSpPr>
          <p:cNvPr id="8" name="TextBox 7">
            <a:extLst>
              <a:ext uri="{FF2B5EF4-FFF2-40B4-BE49-F238E27FC236}">
                <a16:creationId xmlns:a16="http://schemas.microsoft.com/office/drawing/2014/main" id="{43DF83A1-651B-5302-211C-91FDF4B97E8F}"/>
              </a:ext>
            </a:extLst>
          </p:cNvPr>
          <p:cNvSpPr txBox="1"/>
          <p:nvPr/>
        </p:nvSpPr>
        <p:spPr>
          <a:xfrm>
            <a:off x="550506" y="1017870"/>
            <a:ext cx="8136293" cy="5355312"/>
          </a:xfrm>
          <a:prstGeom prst="rect">
            <a:avLst/>
          </a:prstGeom>
          <a:noFill/>
        </p:spPr>
        <p:txBody>
          <a:bodyPr wrap="square">
            <a:spAutoFit/>
          </a:bodyPr>
          <a:lstStyle/>
          <a:p>
            <a:pPr algn="l"/>
            <a:r>
              <a:rPr lang="en-US" b="1" i="0" dirty="0">
                <a:solidFill>
                  <a:srgbClr val="101010"/>
                </a:solidFill>
                <a:effectLst/>
                <a:latin typeface="Helvetica Neue"/>
              </a:rPr>
              <a:t>Approaches to Disentangled Representation Learning</a:t>
            </a:r>
          </a:p>
          <a:p>
            <a:pPr marL="285750" indent="-285750" algn="l">
              <a:buFont typeface="Arial" panose="020B0604020202020204" pitchFamily="34" charset="0"/>
              <a:buChar char="•"/>
            </a:pPr>
            <a:endParaRPr lang="en-US" b="0" i="0" dirty="0">
              <a:solidFill>
                <a:srgbClr val="101010"/>
              </a:solidFill>
              <a:effectLst/>
              <a:latin typeface="Helvetica Neue"/>
            </a:endParaRPr>
          </a:p>
          <a:p>
            <a:pPr marL="285750" indent="-285750" algn="l">
              <a:buFont typeface="Arial" panose="020B0604020202020204" pitchFamily="34" charset="0"/>
              <a:buChar char="•"/>
            </a:pPr>
            <a:r>
              <a:rPr lang="en-US" i="0" dirty="0">
                <a:solidFill>
                  <a:srgbClr val="101010"/>
                </a:solidFill>
                <a:effectLst/>
                <a:latin typeface="Times New Roman" panose="02020603050405020304" pitchFamily="18" charset="0"/>
                <a:cs typeface="Times New Roman" panose="02020603050405020304" pitchFamily="18" charset="0"/>
              </a:rPr>
              <a:t>GANs can also be used for disentangled representation learning by modifying the training process to encourage the generator to learn separate factors of variation. This can be achieved by providing additional information during training or by structuring the generator's input space in a way that different parts correspond to different factors.</a:t>
            </a:r>
          </a:p>
          <a:p>
            <a:pPr marL="285750" indent="-285750" algn="l">
              <a:buFont typeface="Arial" panose="020B0604020202020204" pitchFamily="34" charset="0"/>
              <a:buChar char="•"/>
            </a:pPr>
            <a:endParaRPr lang="en-US" dirty="0">
              <a:solidFill>
                <a:srgbClr val="101010"/>
              </a:solidFill>
              <a:latin typeface="Times New Roman" panose="02020603050405020304" pitchFamily="18" charset="0"/>
              <a:cs typeface="Times New Roman" panose="02020603050405020304" pitchFamily="18" charset="0"/>
            </a:endParaRPr>
          </a:p>
          <a:p>
            <a:pPr algn="l"/>
            <a:r>
              <a:rPr lang="en-US" b="1" i="0" dirty="0">
                <a:solidFill>
                  <a:srgbClr val="101010"/>
                </a:solidFill>
                <a:effectLst/>
                <a:latin typeface="Helvetica Neue"/>
              </a:rPr>
              <a:t>Challenges in Disentangled Representation Learning</a:t>
            </a:r>
          </a:p>
          <a:p>
            <a:pPr algn="l"/>
            <a:endParaRPr lang="en-US" b="1" i="0" dirty="0">
              <a:solidFill>
                <a:srgbClr val="101010"/>
              </a:solidFill>
              <a:effectLst/>
              <a:latin typeface="Helvetica Neue"/>
            </a:endParaRP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One major difficulty is the lack of a clear, agreed-upon definition of what it means for a representation to be disentangled. Different researchers might have different criteria for disentanglement, making it hard to compare methods or measure progress.</a:t>
            </a: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Another challenge is that disentanglement often requires more than just </a:t>
            </a:r>
            <a:r>
              <a:rPr lang="en-US" b="0" i="0" u="none" strike="noStrike" dirty="0">
                <a:solidFill>
                  <a:srgbClr val="101010"/>
                </a:solidFill>
                <a:effectLst/>
                <a:latin typeface="Times New Roman" panose="02020603050405020304" pitchFamily="18" charset="0"/>
                <a:cs typeface="Times New Roman" panose="02020603050405020304" pitchFamily="18" charset="0"/>
                <a:hlinkClick r:id="rId5"/>
              </a:rPr>
              <a:t>unsupervised learning</a:t>
            </a:r>
            <a:r>
              <a:rPr lang="en-US" b="0" i="0" dirty="0">
                <a:solidFill>
                  <a:srgbClr val="101010"/>
                </a:solidFill>
                <a:effectLst/>
                <a:latin typeface="Times New Roman" panose="02020603050405020304" pitchFamily="18" charset="0"/>
                <a:cs typeface="Times New Roman" panose="02020603050405020304" pitchFamily="18" charset="0"/>
              </a:rPr>
              <a:t> from data. It might require some form of supervision or inductive biases built into the model to guide the learning process. This can complicate the training process and require additional data or domain knowledge</a:t>
            </a:r>
          </a:p>
          <a:p>
            <a:pPr marL="285750" indent="-285750" algn="l">
              <a:buFont typeface="Arial" panose="020B0604020202020204" pitchFamily="34" charset="0"/>
              <a:buChar char="•"/>
            </a:pPr>
            <a:endParaRPr lang="en-US" i="0" dirty="0">
              <a:solidFill>
                <a:srgbClr val="10101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5986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70A1784C-4305-0F6C-0E7D-FA27DE74F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DC8BB8-C18C-704F-307B-F79832585483}"/>
              </a:ext>
            </a:extLst>
          </p:cNvPr>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Disentangled Representation GANs</a:t>
            </a:r>
            <a:endParaRPr lang="en-US" sz="2400" dirty="0"/>
          </a:p>
        </p:txBody>
      </p:sp>
      <p:pic>
        <p:nvPicPr>
          <p:cNvPr id="1027" name="Picture 3" descr="C:\Users\Manks\Downloads\128_calendar-schedule-credit-mortgage-date-512.png">
            <a:extLst>
              <a:ext uri="{FF2B5EF4-FFF2-40B4-BE49-F238E27FC236}">
                <a16:creationId xmlns:a16="http://schemas.microsoft.com/office/drawing/2014/main" id="{A9F62FB8-8199-91C9-C397-0726B2A9A06F}"/>
              </a:ext>
            </a:extLst>
          </p:cNvPr>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E29D69B7-CCA2-CF47-EB49-086254148495}"/>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EA0E6476-50EF-92CB-B6E2-4312C13E1325}"/>
              </a:ext>
            </a:extLst>
          </p:cNvPr>
          <p:cNvSpPr>
            <a:spLocks noGrp="1"/>
          </p:cNvSpPr>
          <p:nvPr>
            <p:ph type="dt" sz="half" idx="10"/>
          </p:nvPr>
        </p:nvSpPr>
        <p:spPr/>
        <p:txBody>
          <a:bodyPr/>
          <a:lstStyle/>
          <a:p>
            <a:fld id="{C6A80C64-CEA4-4A5D-A089-CBAE76D4DFE5}" type="datetime1">
              <a:rPr lang="en-US" smtClean="0"/>
              <a:t>2/10/2024</a:t>
            </a:fld>
            <a:endParaRPr lang="en-US" dirty="0"/>
          </a:p>
        </p:txBody>
      </p:sp>
      <p:sp>
        <p:nvSpPr>
          <p:cNvPr id="4" name="Footer Placeholder 3">
            <a:extLst>
              <a:ext uri="{FF2B5EF4-FFF2-40B4-BE49-F238E27FC236}">
                <a16:creationId xmlns:a16="http://schemas.microsoft.com/office/drawing/2014/main" id="{73413B9B-F61D-B01F-4C41-16F3C310FA47}"/>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26D541E6-CB04-4BEC-D180-E5DFCF5449C8}"/>
              </a:ext>
            </a:extLst>
          </p:cNvPr>
          <p:cNvSpPr>
            <a:spLocks noGrp="1"/>
          </p:cNvSpPr>
          <p:nvPr>
            <p:ph type="sldNum" sz="quarter" idx="12"/>
          </p:nvPr>
        </p:nvSpPr>
        <p:spPr/>
        <p:txBody>
          <a:bodyPr/>
          <a:lstStyle/>
          <a:p>
            <a:fld id="{B6F15528-21DE-4FAA-801E-634DDDAF4B2B}" type="slidenum">
              <a:rPr lang="en-US" smtClean="0"/>
              <a:pPr/>
              <a:t>69</a:t>
            </a:fld>
            <a:endParaRPr lang="en-US" dirty="0"/>
          </a:p>
        </p:txBody>
      </p:sp>
      <p:sp>
        <p:nvSpPr>
          <p:cNvPr id="8" name="TextBox 7">
            <a:extLst>
              <a:ext uri="{FF2B5EF4-FFF2-40B4-BE49-F238E27FC236}">
                <a16:creationId xmlns:a16="http://schemas.microsoft.com/office/drawing/2014/main" id="{2EA64295-729C-4700-7C9B-9C1DB740CA44}"/>
              </a:ext>
            </a:extLst>
          </p:cNvPr>
          <p:cNvSpPr txBox="1"/>
          <p:nvPr/>
        </p:nvSpPr>
        <p:spPr>
          <a:xfrm>
            <a:off x="559837" y="1007651"/>
            <a:ext cx="7931020" cy="4247317"/>
          </a:xfrm>
          <a:prstGeom prst="rect">
            <a:avLst/>
          </a:prstGeom>
          <a:noFill/>
        </p:spPr>
        <p:txBody>
          <a:bodyPr wrap="square">
            <a:spAutoFit/>
          </a:bodyPr>
          <a:lstStyle/>
          <a:p>
            <a:pPr algn="l"/>
            <a:r>
              <a:rPr lang="en-US" b="1" i="0" dirty="0">
                <a:solidFill>
                  <a:srgbClr val="101010"/>
                </a:solidFill>
                <a:effectLst/>
                <a:latin typeface="Helvetica Neue"/>
              </a:rPr>
              <a:t>Applications of Disentangled Representation Learning</a:t>
            </a:r>
          </a:p>
          <a:p>
            <a:pPr marL="285750" indent="-285750" algn="l">
              <a:buFont typeface="Arial" panose="020B0604020202020204" pitchFamily="34" charset="0"/>
              <a:buChar char="•"/>
            </a:pPr>
            <a:endParaRPr lang="en-US" b="0" i="0" dirty="0">
              <a:solidFill>
                <a:srgbClr val="101010"/>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In </a:t>
            </a:r>
            <a:r>
              <a:rPr lang="en-US" b="0" i="0" u="none" strike="noStrike" dirty="0">
                <a:solidFill>
                  <a:srgbClr val="101010"/>
                </a:solidFill>
                <a:effectLst/>
                <a:latin typeface="Times New Roman" panose="02020603050405020304" pitchFamily="18" charset="0"/>
                <a:cs typeface="Times New Roman" panose="02020603050405020304" pitchFamily="18" charset="0"/>
                <a:hlinkClick r:id="rId5"/>
              </a:rPr>
              <a:t>computer vision</a:t>
            </a:r>
            <a:r>
              <a:rPr lang="en-US" b="0" i="0" dirty="0">
                <a:solidFill>
                  <a:srgbClr val="101010"/>
                </a:solidFill>
                <a:effectLst/>
                <a:latin typeface="Times New Roman" panose="02020603050405020304" pitchFamily="18" charset="0"/>
                <a:cs typeface="Times New Roman" panose="02020603050405020304" pitchFamily="18" charset="0"/>
              </a:rPr>
              <a:t>, they can improve the performance of models on tasks like facial expression recognition by separating factors such as identity and emotion. </a:t>
            </a:r>
          </a:p>
          <a:p>
            <a:pPr marL="285750" indent="-285750" algn="l">
              <a:buFont typeface="Arial" panose="020B0604020202020204" pitchFamily="34" charset="0"/>
              <a:buChar char="•"/>
            </a:pPr>
            <a:endParaRPr lang="en-US" dirty="0">
              <a:solidFill>
                <a:srgbClr val="10101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In robotics, disentangled representations can help robots understand and manipulate objects by isolating properties like shape and color.</a:t>
            </a:r>
          </a:p>
          <a:p>
            <a:pPr marL="285750" indent="-285750" algn="l">
              <a:buFont typeface="Arial" panose="020B0604020202020204" pitchFamily="34" charset="0"/>
              <a:buChar char="•"/>
            </a:pPr>
            <a:endParaRPr lang="en-US" b="0" i="0" dirty="0">
              <a:solidFill>
                <a:srgbClr val="101010"/>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In </a:t>
            </a:r>
            <a:r>
              <a:rPr lang="en-US" b="0" i="0" u="none" strike="noStrike" dirty="0">
                <a:solidFill>
                  <a:srgbClr val="101010"/>
                </a:solidFill>
                <a:effectLst/>
                <a:latin typeface="Times New Roman" panose="02020603050405020304" pitchFamily="18" charset="0"/>
                <a:cs typeface="Times New Roman" panose="02020603050405020304" pitchFamily="18" charset="0"/>
                <a:hlinkClick r:id="rId6"/>
              </a:rPr>
              <a:t>natural language processing</a:t>
            </a:r>
            <a:r>
              <a:rPr lang="en-US" b="0" i="0" dirty="0">
                <a:solidFill>
                  <a:srgbClr val="101010"/>
                </a:solidFill>
                <a:effectLst/>
                <a:latin typeface="Times New Roman" panose="02020603050405020304" pitchFamily="18" charset="0"/>
                <a:cs typeface="Times New Roman" panose="02020603050405020304" pitchFamily="18" charset="0"/>
              </a:rPr>
              <a:t>, disentangled representations can help models capture the meaning of words independently of their context, leading to better performance on tasks like machine translation or </a:t>
            </a:r>
            <a:r>
              <a:rPr lang="en-US" b="0" i="0" u="none" strike="noStrike" dirty="0">
                <a:solidFill>
                  <a:srgbClr val="101010"/>
                </a:solidFill>
                <a:effectLst/>
                <a:latin typeface="Times New Roman" panose="02020603050405020304" pitchFamily="18" charset="0"/>
                <a:cs typeface="Times New Roman" panose="02020603050405020304" pitchFamily="18" charset="0"/>
                <a:hlinkClick r:id="rId7"/>
              </a:rPr>
              <a:t>sentiment analysis</a:t>
            </a:r>
            <a:r>
              <a:rPr lang="en-US" b="0" i="0" dirty="0">
                <a:solidFill>
                  <a:srgbClr val="101010"/>
                </a:solidFill>
                <a:effectLst/>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endParaRPr lang="en-US" b="0" i="0" dirty="0">
              <a:solidFill>
                <a:srgbClr val="101010"/>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101010"/>
                </a:solidFill>
                <a:effectLst/>
                <a:latin typeface="Times New Roman" panose="02020603050405020304" pitchFamily="18" charset="0"/>
                <a:cs typeface="Times New Roman" panose="02020603050405020304" pitchFamily="18" charset="0"/>
              </a:rPr>
              <a:t>More broadly, disentangled representations can contribute to the interpretability of machine learning models, making it easier for humans to understand and trust their decisions.</a:t>
            </a:r>
          </a:p>
        </p:txBody>
      </p:sp>
    </p:spTree>
    <p:extLst>
      <p:ext uri="{BB962C8B-B14F-4D97-AF65-F5344CB8AC3E}">
        <p14:creationId xmlns:p14="http://schemas.microsoft.com/office/powerpoint/2010/main" val="1950380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E7491A53-CAA8-424B-BD58-61AFC96A02AE}"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
        <p:nvSpPr>
          <p:cNvPr id="8" name="TextBox 7">
            <a:extLst>
              <a:ext uri="{FF2B5EF4-FFF2-40B4-BE49-F238E27FC236}">
                <a16:creationId xmlns:a16="http://schemas.microsoft.com/office/drawing/2014/main" id="{0AF048C7-BEFD-696D-D309-ED4B98CBDF0A}"/>
              </a:ext>
            </a:extLst>
          </p:cNvPr>
          <p:cNvSpPr txBox="1"/>
          <p:nvPr/>
        </p:nvSpPr>
        <p:spPr>
          <a:xfrm>
            <a:off x="457200" y="857256"/>
            <a:ext cx="8382000" cy="5016758"/>
          </a:xfrm>
          <a:prstGeom prst="rect">
            <a:avLst/>
          </a:prstGeom>
          <a:noFill/>
        </p:spPr>
        <p:txBody>
          <a:bodyPr wrap="square">
            <a:spAutoFit/>
          </a:bodyPr>
          <a:lstStyle/>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Speech recognition:</a:t>
            </a:r>
            <a:r>
              <a:rPr lang="en-US" sz="2000" b="0" i="0" dirty="0">
                <a:solidFill>
                  <a:srgbClr val="080A13"/>
                </a:solidFill>
                <a:effectLst/>
                <a:latin typeface="Times New Roman" panose="02020603050405020304" pitchFamily="18" charset="0"/>
                <a:cs typeface="Times New Roman" panose="02020603050405020304" pitchFamily="18" charset="0"/>
              </a:rPr>
              <a:t> Some of the familiar software like Apple’s Siri, Google’s Alexa, and Microsoft Cortana are based on deep neural networks.</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Pattern recognition</a:t>
            </a:r>
            <a:r>
              <a:rPr lang="en-US" sz="2000" b="0" i="0" dirty="0">
                <a:solidFill>
                  <a:srgbClr val="080A13"/>
                </a:solidFill>
                <a:effectLst/>
                <a:latin typeface="Times New Roman" panose="02020603050405020304" pitchFamily="18" charset="0"/>
                <a:cs typeface="Times New Roman" panose="02020603050405020304" pitchFamily="18" charset="0"/>
              </a:rPr>
              <a:t>: Pattern recognition is very useful in medical and life sciences. These algorithms can help radiologists to find tumor cells in the CT scans or even help them to understand the mechanism behind protein folding. Furthermore, other areas such as finance can also use pattern recognition systems to detect fraudulent transactions.</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NLP</a:t>
            </a:r>
            <a:r>
              <a:rPr lang="en-US" sz="2000" b="0" i="0" dirty="0">
                <a:solidFill>
                  <a:srgbClr val="080A13"/>
                </a:solidFill>
                <a:effectLst/>
                <a:latin typeface="Times New Roman" panose="02020603050405020304" pitchFamily="18" charset="0"/>
                <a:cs typeface="Times New Roman" panose="02020603050405020304" pitchFamily="18" charset="0"/>
              </a:rPr>
              <a:t>: Natural language processing or NLP is one of the hot topics in deep learning these days. Modern architectures like the transformers have revolutionized and improved machine translation and language modeling. One of such models is GPT3 by </a:t>
            </a:r>
            <a:r>
              <a:rPr lang="en-US" sz="2000" b="0" i="0" dirty="0" err="1">
                <a:solidFill>
                  <a:srgbClr val="080A13"/>
                </a:solidFill>
                <a:effectLst/>
                <a:latin typeface="Times New Roman" panose="02020603050405020304" pitchFamily="18" charset="0"/>
                <a:cs typeface="Times New Roman" panose="02020603050405020304" pitchFamily="18" charset="0"/>
              </a:rPr>
              <a:t>Ope</a:t>
            </a:r>
            <a:r>
              <a:rPr lang="en-US" sz="2000" b="0" i="0" dirty="0">
                <a:solidFill>
                  <a:srgbClr val="080A13"/>
                </a:solidFill>
                <a:effectLst/>
                <a:latin typeface="Times New Roman" panose="02020603050405020304" pitchFamily="18" charset="0"/>
                <a:cs typeface="Times New Roman" panose="02020603050405020304" pitchFamily="18" charset="0"/>
              </a:rPr>
              <a:t>; it has almost reached general intelligence in all NLP tasks.</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Recommender systems</a:t>
            </a:r>
            <a:r>
              <a:rPr lang="en-US" sz="2000" b="0" i="0" dirty="0">
                <a:solidFill>
                  <a:srgbClr val="080A13"/>
                </a:solidFill>
                <a:effectLst/>
                <a:latin typeface="Times New Roman" panose="02020603050405020304" pitchFamily="18" charset="0"/>
                <a:cs typeface="Times New Roman" panose="02020603050405020304" pitchFamily="18" charset="0"/>
              </a:rPr>
              <a:t>: Recommender systems are on almost every social media platform these days from Instagram to YouTube and Netflix. These companies use a recommendation system to recommend shows, videos, posts, and stories based on</a:t>
            </a:r>
          </a:p>
        </p:txBody>
      </p:sp>
    </p:spTree>
    <p:extLst>
      <p:ext uri="{BB962C8B-B14F-4D97-AF65-F5344CB8AC3E}">
        <p14:creationId xmlns:p14="http://schemas.microsoft.com/office/powerpoint/2010/main" val="13033705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Disentangled Representation GANs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7DE6E86C-EE1F-4521-9F56-485CAD18C135}"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70</a:t>
            </a:fld>
            <a:endParaRPr lang="en-US" dirty="0"/>
          </a:p>
        </p:txBody>
      </p:sp>
      <p:pic>
        <p:nvPicPr>
          <p:cNvPr id="9" name="Picture 8">
            <a:extLst>
              <a:ext uri="{FF2B5EF4-FFF2-40B4-BE49-F238E27FC236}">
                <a16:creationId xmlns:a16="http://schemas.microsoft.com/office/drawing/2014/main" id="{C843F5D1-5EA0-6360-EAC2-874C5DA9810D}"/>
              </a:ext>
            </a:extLst>
          </p:cNvPr>
          <p:cNvPicPr>
            <a:picLocks noChangeAspect="1"/>
          </p:cNvPicPr>
          <p:nvPr/>
        </p:nvPicPr>
        <p:blipFill rotWithShape="1">
          <a:blip r:embed="rId5"/>
          <a:srcRect l="24532" t="26944" r="25624" b="35556"/>
          <a:stretch/>
        </p:blipFill>
        <p:spPr>
          <a:xfrm>
            <a:off x="914400" y="1098550"/>
            <a:ext cx="7772400" cy="4531970"/>
          </a:xfrm>
          <a:prstGeom prst="rect">
            <a:avLst/>
          </a:prstGeom>
        </p:spPr>
      </p:pic>
    </p:spTree>
    <p:extLst>
      <p:ext uri="{BB962C8B-B14F-4D97-AF65-F5344CB8AC3E}">
        <p14:creationId xmlns:p14="http://schemas.microsoft.com/office/powerpoint/2010/main" val="1066744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Disentangled Representation GANs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7C60456A-6BDE-4EB6-B509-4730070F2DF2}"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71</a:t>
            </a:fld>
            <a:endParaRPr lang="en-US" dirty="0"/>
          </a:p>
        </p:txBody>
      </p:sp>
      <p:pic>
        <p:nvPicPr>
          <p:cNvPr id="8" name="Picture 7">
            <a:extLst>
              <a:ext uri="{FF2B5EF4-FFF2-40B4-BE49-F238E27FC236}">
                <a16:creationId xmlns:a16="http://schemas.microsoft.com/office/drawing/2014/main" id="{7205E4DF-93F9-A83F-9493-051ACE9A5ED5}"/>
              </a:ext>
            </a:extLst>
          </p:cNvPr>
          <p:cNvPicPr>
            <a:picLocks noChangeAspect="1"/>
          </p:cNvPicPr>
          <p:nvPr/>
        </p:nvPicPr>
        <p:blipFill rotWithShape="1">
          <a:blip r:embed="rId5"/>
          <a:srcRect l="25781" t="26667" r="26250" b="36111"/>
          <a:stretch/>
        </p:blipFill>
        <p:spPr>
          <a:xfrm>
            <a:off x="728663" y="1098550"/>
            <a:ext cx="7772400" cy="4673594"/>
          </a:xfrm>
          <a:prstGeom prst="rect">
            <a:avLst/>
          </a:prstGeom>
        </p:spPr>
      </p:pic>
    </p:spTree>
    <p:extLst>
      <p:ext uri="{BB962C8B-B14F-4D97-AF65-F5344CB8AC3E}">
        <p14:creationId xmlns:p14="http://schemas.microsoft.com/office/powerpoint/2010/main" val="1532969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Disentangled Representation GANs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7A3C247B-045A-48CE-B6A0-3226438E9E2C}"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72</a:t>
            </a:fld>
            <a:endParaRPr lang="en-US" dirty="0"/>
          </a:p>
        </p:txBody>
      </p:sp>
      <p:pic>
        <p:nvPicPr>
          <p:cNvPr id="9" name="Picture 8">
            <a:extLst>
              <a:ext uri="{FF2B5EF4-FFF2-40B4-BE49-F238E27FC236}">
                <a16:creationId xmlns:a16="http://schemas.microsoft.com/office/drawing/2014/main" id="{DBE4D81C-1600-AA4D-565B-D685F79A563F}"/>
              </a:ext>
            </a:extLst>
          </p:cNvPr>
          <p:cNvPicPr>
            <a:picLocks noChangeAspect="1"/>
          </p:cNvPicPr>
          <p:nvPr/>
        </p:nvPicPr>
        <p:blipFill>
          <a:blip r:embed="rId5"/>
          <a:stretch>
            <a:fillRect/>
          </a:stretch>
        </p:blipFill>
        <p:spPr>
          <a:xfrm>
            <a:off x="1366981" y="1098550"/>
            <a:ext cx="6585527" cy="4471826"/>
          </a:xfrm>
          <a:prstGeom prst="rect">
            <a:avLst/>
          </a:prstGeom>
        </p:spPr>
      </p:pic>
    </p:spTree>
    <p:extLst>
      <p:ext uri="{BB962C8B-B14F-4D97-AF65-F5344CB8AC3E}">
        <p14:creationId xmlns:p14="http://schemas.microsoft.com/office/powerpoint/2010/main" val="31478595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3B812D15-BB28-A4F9-FBD7-8253DC41C4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B12A5-B9DE-4CD1-5B86-EC9D0CA0939F}"/>
              </a:ext>
            </a:extLst>
          </p:cNvPr>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Disentangled Representation GANs</a:t>
            </a:r>
            <a:endParaRPr lang="en-US" sz="2400" dirty="0"/>
          </a:p>
        </p:txBody>
      </p:sp>
      <p:pic>
        <p:nvPicPr>
          <p:cNvPr id="1027" name="Picture 3" descr="C:\Users\Manks\Downloads\128_calendar-schedule-credit-mortgage-date-512.png">
            <a:extLst>
              <a:ext uri="{FF2B5EF4-FFF2-40B4-BE49-F238E27FC236}">
                <a16:creationId xmlns:a16="http://schemas.microsoft.com/office/drawing/2014/main" id="{D7EBB1CB-74C4-6A34-7710-6CB6B4A2C6DE}"/>
              </a:ext>
            </a:extLst>
          </p:cNvPr>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CFB65A81-0914-969E-5476-FEF487E46C8E}"/>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FD7B39F3-1A77-FA2C-0BB4-4A9181E9695B}"/>
              </a:ext>
            </a:extLst>
          </p:cNvPr>
          <p:cNvSpPr>
            <a:spLocks noGrp="1"/>
          </p:cNvSpPr>
          <p:nvPr>
            <p:ph type="dt" sz="half" idx="10"/>
          </p:nvPr>
        </p:nvSpPr>
        <p:spPr/>
        <p:txBody>
          <a:bodyPr/>
          <a:lstStyle/>
          <a:p>
            <a:fld id="{917E7300-44CC-42BC-A6CB-A04CA938874A}" type="datetime1">
              <a:rPr lang="en-US" smtClean="0"/>
              <a:t>2/10/2024</a:t>
            </a:fld>
            <a:endParaRPr lang="en-US" dirty="0"/>
          </a:p>
        </p:txBody>
      </p:sp>
      <p:sp>
        <p:nvSpPr>
          <p:cNvPr id="4" name="Footer Placeholder 3">
            <a:extLst>
              <a:ext uri="{FF2B5EF4-FFF2-40B4-BE49-F238E27FC236}">
                <a16:creationId xmlns:a16="http://schemas.microsoft.com/office/drawing/2014/main" id="{A05C9A5C-84CE-8D43-AEFC-AEAA85290F84}"/>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2E401CAB-F969-6CBA-3E3C-9A77AA2C3EC9}"/>
              </a:ext>
            </a:extLst>
          </p:cNvPr>
          <p:cNvSpPr>
            <a:spLocks noGrp="1"/>
          </p:cNvSpPr>
          <p:nvPr>
            <p:ph type="sldNum" sz="quarter" idx="12"/>
          </p:nvPr>
        </p:nvSpPr>
        <p:spPr/>
        <p:txBody>
          <a:bodyPr/>
          <a:lstStyle/>
          <a:p>
            <a:fld id="{B6F15528-21DE-4FAA-801E-634DDDAF4B2B}" type="slidenum">
              <a:rPr lang="en-US" smtClean="0"/>
              <a:pPr/>
              <a:t>73</a:t>
            </a:fld>
            <a:endParaRPr lang="en-US" dirty="0"/>
          </a:p>
        </p:txBody>
      </p:sp>
      <p:pic>
        <p:nvPicPr>
          <p:cNvPr id="8" name="Picture 7">
            <a:extLst>
              <a:ext uri="{FF2B5EF4-FFF2-40B4-BE49-F238E27FC236}">
                <a16:creationId xmlns:a16="http://schemas.microsoft.com/office/drawing/2014/main" id="{2F11A2C7-D9A1-0474-0A9E-358A353C2D96}"/>
              </a:ext>
            </a:extLst>
          </p:cNvPr>
          <p:cNvPicPr>
            <a:picLocks noChangeAspect="1"/>
          </p:cNvPicPr>
          <p:nvPr/>
        </p:nvPicPr>
        <p:blipFill rotWithShape="1">
          <a:blip r:embed="rId5"/>
          <a:srcRect l="26876" t="26389" r="32812" b="50000"/>
          <a:stretch/>
        </p:blipFill>
        <p:spPr>
          <a:xfrm>
            <a:off x="912091" y="863603"/>
            <a:ext cx="7772400" cy="1870266"/>
          </a:xfrm>
          <a:prstGeom prst="rect">
            <a:avLst/>
          </a:prstGeom>
        </p:spPr>
      </p:pic>
    </p:spTree>
    <p:extLst>
      <p:ext uri="{BB962C8B-B14F-4D97-AF65-F5344CB8AC3E}">
        <p14:creationId xmlns:p14="http://schemas.microsoft.com/office/powerpoint/2010/main" val="41482719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Deep reinforcement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D914AB5D-8D9F-4FBE-B1C2-B47FE69206F2}"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74</a:t>
            </a:fld>
            <a:endParaRPr lang="en-US" dirty="0"/>
          </a:p>
        </p:txBody>
      </p:sp>
      <p:sp>
        <p:nvSpPr>
          <p:cNvPr id="8" name="TextBox 7">
            <a:extLst>
              <a:ext uri="{FF2B5EF4-FFF2-40B4-BE49-F238E27FC236}">
                <a16:creationId xmlns:a16="http://schemas.microsoft.com/office/drawing/2014/main" id="{B7DA6407-6E92-16AD-D039-ED7B9FBDD900}"/>
              </a:ext>
            </a:extLst>
          </p:cNvPr>
          <p:cNvSpPr txBox="1"/>
          <p:nvPr/>
        </p:nvSpPr>
        <p:spPr>
          <a:xfrm>
            <a:off x="457200" y="857256"/>
            <a:ext cx="8026153" cy="4401205"/>
          </a:xfrm>
          <a:prstGeom prst="rect">
            <a:avLst/>
          </a:prstGeom>
          <a:noFill/>
        </p:spPr>
        <p:txBody>
          <a:bodyPr wrap="square">
            <a:spAutoFit/>
          </a:bodyPr>
          <a:lstStyle/>
          <a:p>
            <a:pPr marL="285750" indent="-285750" algn="just">
              <a:buFont typeface="Arial" panose="020B0604020202020204" pitchFamily="34" charset="0"/>
              <a:buChar char="•"/>
            </a:pPr>
            <a:r>
              <a:rPr lang="en-US" sz="2000" b="1" i="0" dirty="0">
                <a:solidFill>
                  <a:srgbClr val="202122"/>
                </a:solidFill>
                <a:effectLst/>
                <a:latin typeface="Times New Roman" panose="02020603050405020304" pitchFamily="18" charset="0"/>
                <a:cs typeface="Times New Roman" panose="02020603050405020304" pitchFamily="18" charset="0"/>
              </a:rPr>
              <a:t>Deep reinforcement learning</a:t>
            </a:r>
            <a:r>
              <a:rPr lang="en-US" sz="2000" b="0" i="0" dirty="0">
                <a:solidFill>
                  <a:srgbClr val="202122"/>
                </a:solidFill>
                <a:effectLst/>
                <a:latin typeface="Times New Roman" panose="02020603050405020304" pitchFamily="18" charset="0"/>
                <a:cs typeface="Times New Roman" panose="02020603050405020304" pitchFamily="18" charset="0"/>
              </a:rPr>
              <a:t> (</a:t>
            </a:r>
            <a:r>
              <a:rPr lang="en-US" sz="2000" b="1" i="0" dirty="0">
                <a:solidFill>
                  <a:srgbClr val="202122"/>
                </a:solidFill>
                <a:effectLst/>
                <a:latin typeface="Times New Roman" panose="02020603050405020304" pitchFamily="18" charset="0"/>
                <a:cs typeface="Times New Roman" panose="02020603050405020304" pitchFamily="18" charset="0"/>
              </a:rPr>
              <a:t>deep RL</a:t>
            </a:r>
            <a:r>
              <a:rPr lang="en-US" sz="2000" b="0" i="0" dirty="0">
                <a:solidFill>
                  <a:srgbClr val="202122"/>
                </a:solidFill>
                <a:effectLst/>
                <a:latin typeface="Times New Roman" panose="02020603050405020304" pitchFamily="18" charset="0"/>
                <a:cs typeface="Times New Roman" panose="02020603050405020304" pitchFamily="18" charset="0"/>
              </a:rPr>
              <a:t>) is a subfield of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5" tooltip="Machine learning"/>
              </a:rPr>
              <a:t>machine learning</a:t>
            </a:r>
            <a:r>
              <a:rPr lang="en-US" sz="2000" b="0" i="0" dirty="0">
                <a:solidFill>
                  <a:srgbClr val="202122"/>
                </a:solidFill>
                <a:effectLst/>
                <a:latin typeface="Times New Roman" panose="02020603050405020304" pitchFamily="18" charset="0"/>
                <a:cs typeface="Times New Roman" panose="02020603050405020304" pitchFamily="18" charset="0"/>
              </a:rPr>
              <a:t> that combines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6" tooltip="Reinforcement learning"/>
              </a:rPr>
              <a:t>reinforcement learning</a:t>
            </a:r>
            <a:r>
              <a:rPr lang="en-US" sz="2000" b="0" i="0" dirty="0">
                <a:solidFill>
                  <a:srgbClr val="202122"/>
                </a:solidFill>
                <a:effectLst/>
                <a:latin typeface="Times New Roman" panose="02020603050405020304" pitchFamily="18" charset="0"/>
                <a:cs typeface="Times New Roman" panose="02020603050405020304" pitchFamily="18" charset="0"/>
              </a:rPr>
              <a:t> (RL) and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7" tooltip="Deep learning"/>
              </a:rPr>
              <a:t>deep learning</a:t>
            </a:r>
            <a:r>
              <a:rPr lang="en-US" sz="2000" b="0" i="0" dirty="0">
                <a:solidFill>
                  <a:srgbClr val="202122"/>
                </a:solidFill>
                <a:effectLst/>
                <a:latin typeface="Times New Roman" panose="02020603050405020304" pitchFamily="18" charset="0"/>
                <a:cs typeface="Times New Roman" panose="02020603050405020304" pitchFamily="18" charset="0"/>
              </a:rPr>
              <a:t>. RL considers the problem of a computational agent learning to make decisions by trial and error.</a:t>
            </a:r>
          </a:p>
          <a:p>
            <a:pPr marL="285750" indent="-285750" algn="just">
              <a:buFont typeface="Arial" panose="020B0604020202020204" pitchFamily="34" charset="0"/>
              <a:buChar char="•"/>
            </a:pPr>
            <a:r>
              <a:rPr lang="en-US" sz="2000" b="0" i="0" dirty="0">
                <a:solidFill>
                  <a:srgbClr val="202122"/>
                </a:solidFill>
                <a:effectLst/>
                <a:latin typeface="Times New Roman" panose="02020603050405020304" pitchFamily="18" charset="0"/>
                <a:cs typeface="Times New Roman" panose="02020603050405020304" pitchFamily="18" charset="0"/>
              </a:rPr>
              <a:t>Deep RL incorporates deep learning into the solution, allowing agents to make decisions from unstructured input data without manual engineering of the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8" tooltip="State space"/>
              </a:rPr>
              <a:t>state space</a:t>
            </a:r>
            <a:r>
              <a:rPr lang="en-US" sz="2000" b="0" i="0" dirty="0">
                <a:solidFill>
                  <a:srgbClr val="202122"/>
                </a:solidFill>
                <a:effectLst/>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2000" b="0" i="0" dirty="0">
                <a:solidFill>
                  <a:srgbClr val="202122"/>
                </a:solidFill>
                <a:effectLst/>
                <a:latin typeface="Times New Roman" panose="02020603050405020304" pitchFamily="18" charset="0"/>
                <a:cs typeface="Times New Roman" panose="02020603050405020304" pitchFamily="18" charset="0"/>
              </a:rPr>
              <a:t>Deep RL algorithms are </a:t>
            </a:r>
            <a:r>
              <a:rPr lang="en-US" sz="2000" b="1" i="0" dirty="0">
                <a:solidFill>
                  <a:srgbClr val="202122"/>
                </a:solidFill>
                <a:effectLst/>
                <a:latin typeface="Times New Roman" panose="02020603050405020304" pitchFamily="18" charset="0"/>
                <a:cs typeface="Times New Roman" panose="02020603050405020304" pitchFamily="18" charset="0"/>
              </a:rPr>
              <a:t>able to take in very large inputs (e.g. every pixel rendered to the screen in a video game) and decide what actions to perform to optimize an objective (e.g. maximizing the game score</a:t>
            </a:r>
            <a:r>
              <a:rPr lang="en-US" sz="2000" b="0" i="0" dirty="0">
                <a:solidFill>
                  <a:srgbClr val="202122"/>
                </a:solidFill>
                <a:effectLst/>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2000" b="0" i="0" dirty="0">
                <a:solidFill>
                  <a:srgbClr val="202122"/>
                </a:solidFill>
                <a:effectLst/>
                <a:latin typeface="Times New Roman" panose="02020603050405020304" pitchFamily="18" charset="0"/>
                <a:cs typeface="Times New Roman" panose="02020603050405020304" pitchFamily="18" charset="0"/>
              </a:rPr>
              <a:t>Deep reinforcement learning has been used for a diverse set of applications including but not limited to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9" tooltip="Robotics"/>
              </a:rPr>
              <a:t>robotics</a:t>
            </a:r>
            <a:r>
              <a:rPr lang="en-US" sz="2000" b="0" i="0" dirty="0">
                <a:solidFill>
                  <a:srgbClr val="202122"/>
                </a:solidFill>
                <a:effectLst/>
                <a:latin typeface="Times New Roman" panose="02020603050405020304" pitchFamily="18" charset="0"/>
                <a:cs typeface="Times New Roman" panose="02020603050405020304" pitchFamily="18" charset="0"/>
              </a:rPr>
              <a:t>,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10" tooltip="Video game"/>
              </a:rPr>
              <a:t>video games</a:t>
            </a:r>
            <a:r>
              <a:rPr lang="en-US" sz="2000" b="0" i="0" dirty="0">
                <a:solidFill>
                  <a:srgbClr val="202122"/>
                </a:solidFill>
                <a:effectLst/>
                <a:latin typeface="Times New Roman" panose="02020603050405020304" pitchFamily="18" charset="0"/>
                <a:cs typeface="Times New Roman" panose="02020603050405020304" pitchFamily="18" charset="0"/>
              </a:rPr>
              <a:t>,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11" tooltip="Natural language processing"/>
              </a:rPr>
              <a:t>natural language processing</a:t>
            </a:r>
            <a:r>
              <a:rPr lang="en-US" sz="2000" b="0" i="0" dirty="0">
                <a:solidFill>
                  <a:srgbClr val="202122"/>
                </a:solidFill>
                <a:effectLst/>
                <a:latin typeface="Times New Roman" panose="02020603050405020304" pitchFamily="18" charset="0"/>
                <a:cs typeface="Times New Roman" panose="02020603050405020304" pitchFamily="18" charset="0"/>
              </a:rPr>
              <a:t>,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12" tooltip="Computer vision"/>
              </a:rPr>
              <a:t>computer vision</a:t>
            </a:r>
            <a:r>
              <a:rPr lang="en-US" sz="2000" b="0" i="0" dirty="0">
                <a:solidFill>
                  <a:srgbClr val="202122"/>
                </a:solidFill>
                <a:effectLst/>
                <a:latin typeface="Times New Roman" panose="02020603050405020304" pitchFamily="18" charset="0"/>
                <a:cs typeface="Times New Roman" panose="02020603050405020304" pitchFamily="18" charset="0"/>
              </a:rPr>
              <a:t>, education, transportation, finance and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13" tooltip="Health care"/>
              </a:rPr>
              <a:t>healthcare</a:t>
            </a:r>
            <a:r>
              <a:rPr lang="en-US" sz="2000" b="0" i="0" dirty="0">
                <a:solidFill>
                  <a:srgbClr val="202122"/>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8381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Deep reinforcement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758D3E2B-6DDC-4E09-8455-4CB69E485C22}"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75</a:t>
            </a:fld>
            <a:endParaRPr lang="en-US" dirty="0"/>
          </a:p>
        </p:txBody>
      </p:sp>
      <p:sp>
        <p:nvSpPr>
          <p:cNvPr id="37" name="TextBox 36">
            <a:extLst>
              <a:ext uri="{FF2B5EF4-FFF2-40B4-BE49-F238E27FC236}">
                <a16:creationId xmlns:a16="http://schemas.microsoft.com/office/drawing/2014/main" id="{9A1D3B73-F0B1-3AB1-C5F0-EB004712CB92}"/>
              </a:ext>
            </a:extLst>
          </p:cNvPr>
          <p:cNvSpPr txBox="1"/>
          <p:nvPr/>
        </p:nvSpPr>
        <p:spPr>
          <a:xfrm>
            <a:off x="532660" y="857256"/>
            <a:ext cx="3045041" cy="369332"/>
          </a:xfrm>
          <a:prstGeom prst="rect">
            <a:avLst/>
          </a:prstGeom>
          <a:noFill/>
        </p:spPr>
        <p:txBody>
          <a:bodyPr wrap="square" rtlCol="0">
            <a:spAutoFit/>
          </a:bodyPr>
          <a:lstStyle/>
          <a:p>
            <a:r>
              <a:rPr lang="en-US" dirty="0"/>
              <a:t>Reinforcement Learning</a:t>
            </a:r>
            <a:endParaRPr lang="en-IN" dirty="0"/>
          </a:p>
        </p:txBody>
      </p:sp>
      <p:pic>
        <p:nvPicPr>
          <p:cNvPr id="8" name="Picture 7">
            <a:extLst>
              <a:ext uri="{FF2B5EF4-FFF2-40B4-BE49-F238E27FC236}">
                <a16:creationId xmlns:a16="http://schemas.microsoft.com/office/drawing/2014/main" id="{FB80E444-5267-D4B8-248B-3B35596586B8}"/>
              </a:ext>
            </a:extLst>
          </p:cNvPr>
          <p:cNvPicPr>
            <a:picLocks noChangeAspect="1"/>
          </p:cNvPicPr>
          <p:nvPr/>
        </p:nvPicPr>
        <p:blipFill rotWithShape="1">
          <a:blip r:embed="rId5"/>
          <a:srcRect l="10776" t="35286" r="38253" b="33128"/>
          <a:stretch/>
        </p:blipFill>
        <p:spPr>
          <a:xfrm>
            <a:off x="1526959" y="1398044"/>
            <a:ext cx="5513033" cy="2374966"/>
          </a:xfrm>
          <a:prstGeom prst="rect">
            <a:avLst/>
          </a:prstGeom>
        </p:spPr>
      </p:pic>
      <p:pic>
        <p:nvPicPr>
          <p:cNvPr id="10" name="Picture 9">
            <a:extLst>
              <a:ext uri="{FF2B5EF4-FFF2-40B4-BE49-F238E27FC236}">
                <a16:creationId xmlns:a16="http://schemas.microsoft.com/office/drawing/2014/main" id="{F45BF717-3566-9BBC-9992-E734C7CA04A3}"/>
              </a:ext>
            </a:extLst>
          </p:cNvPr>
          <p:cNvPicPr>
            <a:picLocks noChangeAspect="1"/>
          </p:cNvPicPr>
          <p:nvPr/>
        </p:nvPicPr>
        <p:blipFill>
          <a:blip r:embed="rId6"/>
          <a:stretch>
            <a:fillRect/>
          </a:stretch>
        </p:blipFill>
        <p:spPr>
          <a:xfrm>
            <a:off x="1371600" y="3773010"/>
            <a:ext cx="6362700" cy="2582113"/>
          </a:xfrm>
          <a:prstGeom prst="rect">
            <a:avLst/>
          </a:prstGeom>
        </p:spPr>
      </p:pic>
    </p:spTree>
    <p:extLst>
      <p:ext uri="{BB962C8B-B14F-4D97-AF65-F5344CB8AC3E}">
        <p14:creationId xmlns:p14="http://schemas.microsoft.com/office/powerpoint/2010/main" val="14285974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Applications Deep reinforcement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F588E57B-A6E4-4B03-AF1A-E84E2F747D5B}"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76</a:t>
            </a:fld>
            <a:endParaRPr lang="en-US" dirty="0"/>
          </a:p>
        </p:txBody>
      </p:sp>
      <p:sp>
        <p:nvSpPr>
          <p:cNvPr id="8" name="TextBox 7">
            <a:extLst>
              <a:ext uri="{FF2B5EF4-FFF2-40B4-BE49-F238E27FC236}">
                <a16:creationId xmlns:a16="http://schemas.microsoft.com/office/drawing/2014/main" id="{75EAA72A-06A3-4E82-B9D9-8266BDE16246}"/>
              </a:ext>
            </a:extLst>
          </p:cNvPr>
          <p:cNvSpPr txBox="1"/>
          <p:nvPr/>
        </p:nvSpPr>
        <p:spPr>
          <a:xfrm>
            <a:off x="647700" y="857256"/>
            <a:ext cx="4578096" cy="369332"/>
          </a:xfrm>
          <a:prstGeom prst="rect">
            <a:avLst/>
          </a:prstGeom>
          <a:noFill/>
        </p:spPr>
        <p:txBody>
          <a:bodyPr wrap="square">
            <a:spAutoFit/>
          </a:bodyPr>
          <a:lstStyle/>
          <a:p>
            <a:pPr algn="l"/>
            <a:r>
              <a:rPr lang="en-US" b="1" i="0" dirty="0">
                <a:solidFill>
                  <a:srgbClr val="060913"/>
                </a:solidFill>
                <a:effectLst/>
                <a:latin typeface="Inter"/>
              </a:rPr>
              <a:t>Applications of deep Reinforcement Learning</a:t>
            </a:r>
          </a:p>
        </p:txBody>
      </p:sp>
      <p:sp>
        <p:nvSpPr>
          <p:cNvPr id="10" name="TextBox 9">
            <a:extLst>
              <a:ext uri="{FF2B5EF4-FFF2-40B4-BE49-F238E27FC236}">
                <a16:creationId xmlns:a16="http://schemas.microsoft.com/office/drawing/2014/main" id="{AC8740A8-99B3-DFCD-045F-609DED5A5498}"/>
              </a:ext>
            </a:extLst>
          </p:cNvPr>
          <p:cNvSpPr txBox="1"/>
          <p:nvPr/>
        </p:nvSpPr>
        <p:spPr>
          <a:xfrm>
            <a:off x="647700" y="1382286"/>
            <a:ext cx="8313420" cy="4093428"/>
          </a:xfrm>
          <a:prstGeom prst="rect">
            <a:avLst/>
          </a:prstGeom>
          <a:noFill/>
        </p:spPr>
        <p:txBody>
          <a:bodyPr wrap="square">
            <a:spAutoFit/>
          </a:bodyPr>
          <a:lstStyle/>
          <a:p>
            <a:pPr algn="just"/>
            <a:r>
              <a:rPr lang="en-US" sz="2000" b="0" i="0" dirty="0">
                <a:solidFill>
                  <a:srgbClr val="060913"/>
                </a:solidFill>
                <a:effectLst/>
                <a:latin typeface="Times New Roman" panose="02020603050405020304" pitchFamily="18" charset="0"/>
                <a:cs typeface="Times New Roman" panose="02020603050405020304" pitchFamily="18" charset="0"/>
              </a:rPr>
              <a:t>Finally, let’s have a look at some of the real-world applications of Reinforcement Learning.</a:t>
            </a:r>
          </a:p>
          <a:p>
            <a:pPr algn="just"/>
            <a:r>
              <a:rPr lang="en-US" sz="2000" b="1" i="0" dirty="0">
                <a:solidFill>
                  <a:srgbClr val="1F1F1F"/>
                </a:solidFill>
                <a:effectLst/>
                <a:latin typeface="Times New Roman" panose="02020603050405020304" pitchFamily="18" charset="0"/>
                <a:cs typeface="Times New Roman" panose="02020603050405020304" pitchFamily="18" charset="0"/>
              </a:rPr>
              <a:t>Industrial manufacturing</a:t>
            </a:r>
          </a:p>
          <a:p>
            <a:pPr marL="342900" indent="-342900" algn="just">
              <a:buFont typeface="Arial" panose="020B0604020202020204" pitchFamily="34" charset="0"/>
              <a:buChar char="•"/>
            </a:pPr>
            <a:r>
              <a:rPr lang="en-US" sz="2000" b="0" i="0" dirty="0">
                <a:solidFill>
                  <a:srgbClr val="060913"/>
                </a:solidFill>
                <a:effectLst/>
                <a:latin typeface="Times New Roman" panose="02020603050405020304" pitchFamily="18" charset="0"/>
                <a:cs typeface="Times New Roman" panose="02020603050405020304" pitchFamily="18" charset="0"/>
              </a:rPr>
              <a:t>Deep Reinforcement Learning is very commonly applied in Robotics.</a:t>
            </a:r>
          </a:p>
          <a:p>
            <a:pPr algn="just"/>
            <a:r>
              <a:rPr lang="en-US" sz="2000" b="0" i="0" dirty="0">
                <a:solidFill>
                  <a:srgbClr val="060913"/>
                </a:solidFill>
                <a:effectLst/>
                <a:latin typeface="Times New Roman" panose="02020603050405020304" pitchFamily="18" charset="0"/>
                <a:cs typeface="Times New Roman" panose="02020603050405020304" pitchFamily="18" charset="0"/>
              </a:rPr>
              <a:t>The actions that the robot has to take are inherently sequential. Agents learn to interact with dynamic changing environments and thus find applications in industrial automation and manufacturing.</a:t>
            </a:r>
          </a:p>
          <a:p>
            <a:pPr marL="342900" indent="-342900" algn="just">
              <a:buFont typeface="Arial" panose="020B0604020202020204" pitchFamily="34" charset="0"/>
              <a:buChar char="•"/>
            </a:pPr>
            <a:r>
              <a:rPr lang="en-US" sz="2000" b="0" i="0" dirty="0">
                <a:solidFill>
                  <a:srgbClr val="060913"/>
                </a:solidFill>
                <a:effectLst/>
                <a:latin typeface="Times New Roman" panose="02020603050405020304" pitchFamily="18" charset="0"/>
                <a:cs typeface="Times New Roman" panose="02020603050405020304" pitchFamily="18" charset="0"/>
              </a:rPr>
              <a:t>Labor expenses, product faults and unexpected downtime are being reduced with significant improvement in transition times and production speed.</a:t>
            </a:r>
          </a:p>
          <a:p>
            <a:pPr algn="just"/>
            <a:r>
              <a:rPr lang="en-US" sz="2000" b="1" i="0" dirty="0">
                <a:solidFill>
                  <a:srgbClr val="1F1F1F"/>
                </a:solidFill>
                <a:effectLst/>
                <a:latin typeface="Times New Roman" panose="02020603050405020304" pitchFamily="18" charset="0"/>
                <a:cs typeface="Times New Roman" panose="02020603050405020304" pitchFamily="18" charset="0"/>
              </a:rPr>
              <a:t>Self-driving cars</a:t>
            </a:r>
          </a:p>
          <a:p>
            <a:pPr algn="just"/>
            <a:r>
              <a:rPr lang="en-US" sz="2000" b="0" i="0" dirty="0">
                <a:solidFill>
                  <a:srgbClr val="060913"/>
                </a:solidFill>
                <a:effectLst/>
                <a:latin typeface="Times New Roman" panose="02020603050405020304" pitchFamily="18" charset="0"/>
                <a:cs typeface="Times New Roman" panose="02020603050405020304" pitchFamily="18" charset="0"/>
              </a:rPr>
              <a:t>Machine Learning technologies power self-driving cars.</a:t>
            </a:r>
          </a:p>
          <a:p>
            <a:pPr algn="just"/>
            <a:r>
              <a:rPr lang="en-US" sz="2000" b="0" i="0" dirty="0">
                <a:solidFill>
                  <a:srgbClr val="060913"/>
                </a:solidFill>
                <a:effectLst/>
                <a:latin typeface="Times New Roman" panose="02020603050405020304" pitchFamily="18" charset="0"/>
                <a:cs typeface="Times New Roman" panose="02020603050405020304" pitchFamily="18" charset="0"/>
              </a:rPr>
              <a:t>Autonomous vehicle used </a:t>
            </a:r>
            <a:r>
              <a:rPr lang="en-US" sz="2000" b="0" i="0" u="none" strike="noStrike" dirty="0">
                <a:solidFill>
                  <a:srgbClr val="1064FE"/>
                </a:solidFill>
                <a:effectLst/>
                <a:latin typeface="Times New Roman" panose="02020603050405020304" pitchFamily="18" charset="0"/>
                <a:cs typeface="Times New Roman" panose="02020603050405020304" pitchFamily="18" charset="0"/>
                <a:hlinkClick r:id="rId5"/>
              </a:rPr>
              <a:t>large amounts of visual data</a:t>
            </a:r>
            <a:r>
              <a:rPr lang="en-US" sz="2000" b="0" i="0" dirty="0">
                <a:solidFill>
                  <a:srgbClr val="060913"/>
                </a:solidFill>
                <a:effectLst/>
                <a:latin typeface="Times New Roman" panose="02020603050405020304" pitchFamily="18" charset="0"/>
                <a:cs typeface="Times New Roman" panose="02020603050405020304" pitchFamily="18" charset="0"/>
              </a:rPr>
              <a:t> and leveraged image processing capabilities in cohesion with Neural Network architecture.</a:t>
            </a:r>
          </a:p>
        </p:txBody>
      </p:sp>
    </p:spTree>
    <p:extLst>
      <p:ext uri="{BB962C8B-B14F-4D97-AF65-F5344CB8AC3E}">
        <p14:creationId xmlns:p14="http://schemas.microsoft.com/office/powerpoint/2010/main" val="359871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Applications Deep reinforcement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AAF2C5D5-ACD4-40D2-AE1C-1B18C9D6DE98}"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77</a:t>
            </a:fld>
            <a:endParaRPr lang="en-US" dirty="0"/>
          </a:p>
        </p:txBody>
      </p:sp>
      <p:sp>
        <p:nvSpPr>
          <p:cNvPr id="9" name="TextBox 8">
            <a:extLst>
              <a:ext uri="{FF2B5EF4-FFF2-40B4-BE49-F238E27FC236}">
                <a16:creationId xmlns:a16="http://schemas.microsoft.com/office/drawing/2014/main" id="{7A420BFD-0EFC-699C-8C02-47E59477E949}"/>
              </a:ext>
            </a:extLst>
          </p:cNvPr>
          <p:cNvSpPr txBox="1"/>
          <p:nvPr/>
        </p:nvSpPr>
        <p:spPr>
          <a:xfrm>
            <a:off x="393192" y="724039"/>
            <a:ext cx="8369808" cy="5632311"/>
          </a:xfrm>
          <a:prstGeom prst="rect">
            <a:avLst/>
          </a:prstGeom>
          <a:noFill/>
        </p:spPr>
        <p:txBody>
          <a:bodyPr wrap="square">
            <a:spAutoFit/>
          </a:bodyPr>
          <a:lstStyle/>
          <a:p>
            <a:pPr algn="just"/>
            <a:r>
              <a:rPr lang="en-US" sz="2000" b="1" i="0" dirty="0">
                <a:solidFill>
                  <a:srgbClr val="1F1F1F"/>
                </a:solidFill>
                <a:effectLst/>
                <a:latin typeface="Times New Roman" panose="02020603050405020304" pitchFamily="18" charset="0"/>
                <a:cs typeface="Times New Roman" panose="02020603050405020304" pitchFamily="18" charset="0"/>
              </a:rPr>
              <a:t>Trading and Finance</a:t>
            </a:r>
          </a:p>
          <a:p>
            <a:pPr algn="just"/>
            <a:r>
              <a:rPr lang="en-US" sz="2000" b="0" i="0" dirty="0">
                <a:solidFill>
                  <a:srgbClr val="060913"/>
                </a:solidFill>
                <a:effectLst/>
                <a:latin typeface="Times New Roman" panose="02020603050405020304" pitchFamily="18" charset="0"/>
                <a:cs typeface="Times New Roman" panose="02020603050405020304" pitchFamily="18" charset="0"/>
              </a:rPr>
              <a:t>We have seen how supervised learning and time-series analysis helps in prediction of the stock market. But none helps us in making decisions of what to do in a particular situation. An RL agent can select whether to hold, buy, or sell a share. To guarantee that the RL model is working optimally, it is assessed using market benchmark standards.</a:t>
            </a:r>
          </a:p>
          <a:p>
            <a:pPr algn="just"/>
            <a:r>
              <a:rPr lang="en-US" sz="2000" b="1" i="0" dirty="0">
                <a:solidFill>
                  <a:srgbClr val="1F1F1F"/>
                </a:solidFill>
                <a:effectLst/>
                <a:latin typeface="Times New Roman" panose="02020603050405020304" pitchFamily="18" charset="0"/>
                <a:cs typeface="Times New Roman" panose="02020603050405020304" pitchFamily="18" charset="0"/>
              </a:rPr>
              <a:t>Natural Language Processing</a:t>
            </a:r>
          </a:p>
          <a:p>
            <a:pPr algn="just"/>
            <a:r>
              <a:rPr lang="en-US" sz="2000" b="0" i="0" dirty="0">
                <a:solidFill>
                  <a:srgbClr val="060913"/>
                </a:solidFill>
                <a:effectLst/>
                <a:latin typeface="Times New Roman" panose="02020603050405020304" pitchFamily="18" charset="0"/>
                <a:cs typeface="Times New Roman" panose="02020603050405020304" pitchFamily="18" charset="0"/>
              </a:rPr>
              <a:t>Reinforced Learning is expanding in wings and has conquered NLP too. Different NLP tasks like question-answering, summarization, chatbot implementation can be done by a Reinforcement Learning agent.</a:t>
            </a:r>
          </a:p>
          <a:p>
            <a:pPr algn="just"/>
            <a:r>
              <a:rPr lang="en-US" sz="2000" b="0" i="0" dirty="0">
                <a:solidFill>
                  <a:srgbClr val="060913"/>
                </a:solidFill>
                <a:effectLst/>
                <a:latin typeface="Times New Roman" panose="02020603050405020304" pitchFamily="18" charset="0"/>
                <a:cs typeface="Times New Roman" panose="02020603050405020304" pitchFamily="18" charset="0"/>
              </a:rPr>
              <a:t>Virtual Bots are trained to mimic conversations. Sequences with crucial conversation properties including coherence, informativity, and simplicity of response are rewarded using policy gradient approaches.</a:t>
            </a:r>
          </a:p>
          <a:p>
            <a:pPr algn="just"/>
            <a:r>
              <a:rPr lang="en-US" sz="2000" b="1" i="0" dirty="0">
                <a:solidFill>
                  <a:srgbClr val="1F1F1F"/>
                </a:solidFill>
                <a:effectLst/>
                <a:latin typeface="Times New Roman" panose="02020603050405020304" pitchFamily="18" charset="0"/>
                <a:cs typeface="Times New Roman" panose="02020603050405020304" pitchFamily="18" charset="0"/>
              </a:rPr>
              <a:t>Healthcare</a:t>
            </a:r>
          </a:p>
          <a:p>
            <a:pPr algn="just"/>
            <a:r>
              <a:rPr lang="en-US" sz="2000" b="0" i="0" dirty="0">
                <a:solidFill>
                  <a:srgbClr val="060913"/>
                </a:solidFill>
                <a:effectLst/>
                <a:latin typeface="Times New Roman" panose="02020603050405020304" pitchFamily="18" charset="0"/>
                <a:cs typeface="Times New Roman" panose="02020603050405020304" pitchFamily="18" charset="0"/>
              </a:rPr>
              <a:t>Reinforced Learning in healthcare is an area of continuous research. Bots equipped with biological information are extensively trained to perform surgeries that require precision. RL bots help in better diagnosis of diseases and predict the onset of disease if the treatment is delayed and so on.</a:t>
            </a:r>
          </a:p>
        </p:txBody>
      </p:sp>
    </p:spTree>
    <p:extLst>
      <p:ext uri="{BB962C8B-B14F-4D97-AF65-F5344CB8AC3E}">
        <p14:creationId xmlns:p14="http://schemas.microsoft.com/office/powerpoint/2010/main" val="4085102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Applications Deep reinforcement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5B50148E-837D-4E07-9289-99C2A1683993}"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78</a:t>
            </a:fld>
            <a:endParaRPr lang="en-US" dirty="0"/>
          </a:p>
        </p:txBody>
      </p:sp>
      <p:sp>
        <p:nvSpPr>
          <p:cNvPr id="8" name="TextBox 7">
            <a:extLst>
              <a:ext uri="{FF2B5EF4-FFF2-40B4-BE49-F238E27FC236}">
                <a16:creationId xmlns:a16="http://schemas.microsoft.com/office/drawing/2014/main" id="{9B1633A4-C14F-6BE5-CAFB-F8FB0CA0C01C}"/>
              </a:ext>
            </a:extLst>
          </p:cNvPr>
          <p:cNvSpPr txBox="1"/>
          <p:nvPr/>
        </p:nvSpPr>
        <p:spPr>
          <a:xfrm>
            <a:off x="563732" y="685800"/>
            <a:ext cx="7772400" cy="5324535"/>
          </a:xfrm>
          <a:prstGeom prst="rect">
            <a:avLst/>
          </a:prstGeom>
          <a:noFill/>
        </p:spPr>
        <p:txBody>
          <a:bodyPr wrap="square">
            <a:spAutoFit/>
          </a:bodyPr>
          <a:lstStyle/>
          <a:p>
            <a:pPr algn="just"/>
            <a:r>
              <a:rPr lang="en-US" sz="2000" b="1" i="0" dirty="0">
                <a:solidFill>
                  <a:srgbClr val="060913"/>
                </a:solidFill>
                <a:effectLst/>
                <a:latin typeface="Times New Roman" panose="02020603050405020304" pitchFamily="18" charset="0"/>
                <a:cs typeface="Times New Roman" panose="02020603050405020304" pitchFamily="18" charset="0"/>
              </a:rPr>
              <a:t>Deep Reinforcement Learning: Key Takeaways</a:t>
            </a:r>
          </a:p>
          <a:p>
            <a:pPr algn="just"/>
            <a:r>
              <a:rPr lang="en-US" sz="2000" b="0" i="0" dirty="0">
                <a:solidFill>
                  <a:srgbClr val="060913"/>
                </a:solidFill>
                <a:effectLst/>
                <a:latin typeface="Times New Roman" panose="02020603050405020304" pitchFamily="18" charset="0"/>
                <a:cs typeface="Times New Roman" panose="02020603050405020304" pitchFamily="18" charset="0"/>
              </a:rPr>
              <a:t>Here’s a short recap of everything we’ve learnt about Deep Reinforcement Learning so far.</a:t>
            </a:r>
          </a:p>
          <a:p>
            <a:pPr algn="just">
              <a:buFont typeface="Arial" panose="020B0604020202020204" pitchFamily="34" charset="0"/>
              <a:buChar char="•"/>
            </a:pPr>
            <a:r>
              <a:rPr lang="en-US" sz="2000" b="0" i="0" dirty="0">
                <a:solidFill>
                  <a:srgbClr val="080A13"/>
                </a:solidFill>
                <a:effectLst/>
                <a:latin typeface="Times New Roman" panose="02020603050405020304" pitchFamily="18" charset="0"/>
                <a:cs typeface="Times New Roman" panose="02020603050405020304" pitchFamily="18" charset="0"/>
              </a:rPr>
              <a:t>The essence of Reinforced Learning is to enforce behavior based on the actions performed by the agent. The agent is rewarded if the action positively affects the overall goal.</a:t>
            </a:r>
          </a:p>
          <a:p>
            <a:pPr algn="just">
              <a:buFont typeface="Arial" panose="020B0604020202020204" pitchFamily="34" charset="0"/>
              <a:buChar char="•"/>
            </a:pPr>
            <a:r>
              <a:rPr lang="en-US" sz="2000" b="0" i="0" dirty="0">
                <a:solidFill>
                  <a:srgbClr val="080A13"/>
                </a:solidFill>
                <a:effectLst/>
                <a:latin typeface="Times New Roman" panose="02020603050405020304" pitchFamily="18" charset="0"/>
                <a:cs typeface="Times New Roman" panose="02020603050405020304" pitchFamily="18" charset="0"/>
              </a:rPr>
              <a:t>The basic aim of Reinforcement Learning is reward maximization. The agent is trained to take the best action to maximize the overall reward.</a:t>
            </a:r>
          </a:p>
          <a:p>
            <a:pPr algn="just">
              <a:buFont typeface="Arial" panose="020B0604020202020204" pitchFamily="34" charset="0"/>
              <a:buChar char="•"/>
            </a:pPr>
            <a:r>
              <a:rPr lang="en-US" sz="2000" b="0" i="0" dirty="0">
                <a:solidFill>
                  <a:srgbClr val="080A13"/>
                </a:solidFill>
                <a:effectLst/>
                <a:latin typeface="Times New Roman" panose="02020603050405020304" pitchFamily="18" charset="0"/>
                <a:cs typeface="Times New Roman" panose="02020603050405020304" pitchFamily="18" charset="0"/>
              </a:rPr>
              <a:t>RL agents work by using the already known exploited information or exploring unknown information about an environment.</a:t>
            </a:r>
          </a:p>
          <a:p>
            <a:pPr algn="just">
              <a:buFont typeface="Arial" panose="020B0604020202020204" pitchFamily="34" charset="0"/>
              <a:buChar char="•"/>
            </a:pPr>
            <a:r>
              <a:rPr lang="en-US" sz="2000" b="0" i="0" dirty="0">
                <a:solidFill>
                  <a:srgbClr val="080A13"/>
                </a:solidFill>
                <a:effectLst/>
                <a:latin typeface="Times New Roman" panose="02020603050405020304" pitchFamily="18" charset="0"/>
                <a:cs typeface="Times New Roman" panose="02020603050405020304" pitchFamily="18" charset="0"/>
              </a:rPr>
              <a:t>Policy refers to the strategy the agent follows to determine the next action based on current state.</a:t>
            </a:r>
          </a:p>
          <a:p>
            <a:pPr algn="just">
              <a:buFont typeface="Arial" panose="020B0604020202020204" pitchFamily="34" charset="0"/>
              <a:buChar char="•"/>
            </a:pPr>
            <a:r>
              <a:rPr lang="en-US" sz="2000" b="0" i="0" dirty="0">
                <a:solidFill>
                  <a:srgbClr val="080A13"/>
                </a:solidFill>
                <a:effectLst/>
                <a:latin typeface="Times New Roman" panose="02020603050405020304" pitchFamily="18" charset="0"/>
                <a:cs typeface="Times New Roman" panose="02020603050405020304" pitchFamily="18" charset="0"/>
              </a:rPr>
              <a:t>In Contrast to Reward, which implies a short-term gain, Value refers to the long-term return with discount.</a:t>
            </a:r>
          </a:p>
          <a:p>
            <a:pPr algn="just">
              <a:buFont typeface="Arial" panose="020B0604020202020204" pitchFamily="34" charset="0"/>
              <a:buChar char="•"/>
            </a:pPr>
            <a:r>
              <a:rPr lang="en-US" sz="2000" b="0" i="0" dirty="0">
                <a:solidFill>
                  <a:srgbClr val="080A13"/>
                </a:solidFill>
                <a:effectLst/>
                <a:latin typeface="Times New Roman" panose="02020603050405020304" pitchFamily="18" charset="0"/>
                <a:cs typeface="Times New Roman" panose="02020603050405020304" pitchFamily="18" charset="0"/>
              </a:rPr>
              <a:t>The heart of Reinforcement Learning is the mathematical paradigm Markov Decision Process. It is a way of defining the probability of transitioning from one state to another.</a:t>
            </a:r>
          </a:p>
        </p:txBody>
      </p:sp>
    </p:spTree>
    <p:extLst>
      <p:ext uri="{BB962C8B-B14F-4D97-AF65-F5344CB8AC3E}">
        <p14:creationId xmlns:p14="http://schemas.microsoft.com/office/powerpoint/2010/main" val="2011460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Policy Gradient Methods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3C1ED16B-AAE7-48BD-A20F-0F4236004462}"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79</a:t>
            </a:fld>
            <a:endParaRPr lang="en-US" dirty="0"/>
          </a:p>
        </p:txBody>
      </p:sp>
      <p:pic>
        <p:nvPicPr>
          <p:cNvPr id="9" name="Picture 8">
            <a:extLst>
              <a:ext uri="{FF2B5EF4-FFF2-40B4-BE49-F238E27FC236}">
                <a16:creationId xmlns:a16="http://schemas.microsoft.com/office/drawing/2014/main" id="{8E3C101A-0E61-2EF2-DB01-B71AF37553F1}"/>
              </a:ext>
            </a:extLst>
          </p:cNvPr>
          <p:cNvPicPr>
            <a:picLocks noChangeAspect="1"/>
          </p:cNvPicPr>
          <p:nvPr/>
        </p:nvPicPr>
        <p:blipFill>
          <a:blip r:embed="rId5"/>
          <a:stretch>
            <a:fillRect/>
          </a:stretch>
        </p:blipFill>
        <p:spPr>
          <a:xfrm>
            <a:off x="914400" y="1291775"/>
            <a:ext cx="7772399" cy="4274450"/>
          </a:xfrm>
          <a:prstGeom prst="rect">
            <a:avLst/>
          </a:prstGeom>
        </p:spPr>
      </p:pic>
    </p:spTree>
    <p:extLst>
      <p:ext uri="{BB962C8B-B14F-4D97-AF65-F5344CB8AC3E}">
        <p14:creationId xmlns:p14="http://schemas.microsoft.com/office/powerpoint/2010/main" val="888770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9FDE1F18-89A3-4DFB-8CED-4A1FF2E992E0}"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9" name="TextBox 8">
            <a:extLst>
              <a:ext uri="{FF2B5EF4-FFF2-40B4-BE49-F238E27FC236}">
                <a16:creationId xmlns:a16="http://schemas.microsoft.com/office/drawing/2014/main" id="{01CA5AB5-950C-251C-BBE7-B04FF956637B}"/>
              </a:ext>
            </a:extLst>
          </p:cNvPr>
          <p:cNvSpPr txBox="1"/>
          <p:nvPr/>
        </p:nvSpPr>
        <p:spPr>
          <a:xfrm>
            <a:off x="381000" y="857256"/>
            <a:ext cx="8628888" cy="4093428"/>
          </a:xfrm>
          <a:prstGeom prst="rect">
            <a:avLst/>
          </a:prstGeom>
          <a:noFill/>
        </p:spPr>
        <p:txBody>
          <a:bodyPr wrap="square">
            <a:spAutoFit/>
          </a:bodyPr>
          <a:lstStyle/>
          <a:p>
            <a:pPr algn="just"/>
            <a:r>
              <a:rPr lang="en-US" sz="2000" b="0" i="0" dirty="0">
                <a:solidFill>
                  <a:srgbClr val="060913"/>
                </a:solidFill>
                <a:effectLst/>
                <a:latin typeface="Times New Roman" panose="02020603050405020304" pitchFamily="18" charset="0"/>
                <a:cs typeface="Times New Roman" panose="02020603050405020304" pitchFamily="18" charset="0"/>
              </a:rPr>
              <a:t>Finally, here are some of the real-life use cases of deep learning.</a:t>
            </a:r>
          </a:p>
          <a:p>
            <a:pPr algn="just"/>
            <a:r>
              <a:rPr lang="en-US" sz="2000" b="1" i="0" dirty="0">
                <a:solidFill>
                  <a:srgbClr val="000000"/>
                </a:solidFill>
                <a:effectLst/>
                <a:latin typeface="Times New Roman" panose="02020603050405020304" pitchFamily="18" charset="0"/>
                <a:cs typeface="Times New Roman" panose="02020603050405020304" pitchFamily="18" charset="0"/>
              </a:rPr>
              <a:t>Healthcare</a:t>
            </a:r>
            <a:endParaRPr lang="en-US" sz="2000" b="0" i="0" dirty="0">
              <a:solidFill>
                <a:srgbClr val="272F4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u="none" strike="noStrike" dirty="0">
                <a:solidFill>
                  <a:srgbClr val="000000"/>
                </a:solidFill>
                <a:effectLst/>
                <a:latin typeface="Times New Roman" panose="02020603050405020304" pitchFamily="18" charset="0"/>
                <a:cs typeface="Times New Roman" panose="02020603050405020304" pitchFamily="18" charset="0"/>
                <a:hlinkClick r:id="rId5"/>
              </a:rPr>
              <a:t>Medical image analysis</a:t>
            </a:r>
            <a:r>
              <a:rPr lang="en-US" sz="2000" b="1" i="0" dirty="0">
                <a:solidFill>
                  <a:srgbClr val="000000"/>
                </a:solidFill>
                <a:effectLst/>
                <a:latin typeface="Times New Roman" panose="02020603050405020304" pitchFamily="18" charset="0"/>
                <a:cs typeface="Times New Roman" panose="02020603050405020304" pitchFamily="18" charset="0"/>
              </a:rPr>
              <a:t>: </a:t>
            </a:r>
            <a:r>
              <a:rPr lang="en-US" sz="2000" b="0" i="0" dirty="0">
                <a:solidFill>
                  <a:srgbClr val="080A13"/>
                </a:solidFill>
                <a:effectLst/>
                <a:latin typeface="Times New Roman" panose="02020603050405020304" pitchFamily="18" charset="0"/>
                <a:cs typeface="Times New Roman" panose="02020603050405020304" pitchFamily="18" charset="0"/>
              </a:rPr>
              <a:t>Medical images such as CT scans, MRI, and X-rays can sometimes be difficult to interpret; this mostly happens when the anomalies like the tumor get saturated in the background.</a:t>
            </a:r>
          </a:p>
          <a:p>
            <a:pPr algn="just"/>
            <a:r>
              <a:rPr lang="en-US" sz="2000" b="0" i="0" dirty="0">
                <a:solidFill>
                  <a:schemeClr val="accent2"/>
                </a:solidFill>
                <a:effectLst/>
                <a:latin typeface="Times New Roman" panose="02020603050405020304" pitchFamily="18" charset="0"/>
                <a:cs typeface="Times New Roman" panose="02020603050405020304" pitchFamily="18" charset="0"/>
              </a:rPr>
              <a:t>Deep learning algorithms can help to find anomalies that are unseen to the naked eye</a:t>
            </a:r>
            <a:r>
              <a:rPr lang="en-US" sz="2000" b="0" i="0" dirty="0">
                <a:solidFill>
                  <a:srgbClr val="060913"/>
                </a:solidFill>
                <a:effectLst/>
                <a:latin typeface="Times New Roman" panose="02020603050405020304" pitchFamily="18" charset="0"/>
                <a:cs typeface="Times New Roman" panose="02020603050405020304" pitchFamily="18" charset="0"/>
              </a:rPr>
              <a:t>. Algorithms like the Hierarchical Probabilistic U-Net by Google’s DeepMind is one such example that is capable of finding tumor cells in</a:t>
            </a:r>
            <a:r>
              <a:rPr lang="en-US" sz="2000" b="0" i="0" u="none" strike="noStrike" dirty="0">
                <a:solidFill>
                  <a:srgbClr val="1064FE"/>
                </a:solidFill>
                <a:effectLst/>
                <a:latin typeface="Times New Roman" panose="02020603050405020304" pitchFamily="18" charset="0"/>
                <a:cs typeface="Times New Roman" panose="02020603050405020304" pitchFamily="18" charset="0"/>
                <a:hlinkClick r:id="rId6"/>
              </a:rPr>
              <a:t> medical images</a:t>
            </a:r>
            <a:r>
              <a:rPr lang="en-US" sz="2000" b="0" i="0" dirty="0">
                <a:solidFill>
                  <a:srgbClr val="060913"/>
                </a:solidFill>
                <a:effectLst/>
                <a:latin typeface="Times New Roman" panose="02020603050405020304" pitchFamily="18" charset="0"/>
                <a:cs typeface="Times New Roman" panose="02020603050405020304" pitchFamily="18" charset="0"/>
              </a:rPr>
              <a:t>. Such algorithms are found to be a great tool for radiologists and doctors.</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Surgical robotics: </a:t>
            </a:r>
            <a:r>
              <a:rPr lang="en-US" sz="2000" b="0" i="0" dirty="0">
                <a:solidFill>
                  <a:srgbClr val="080A13"/>
                </a:solidFill>
                <a:effectLst/>
                <a:latin typeface="Times New Roman" panose="02020603050405020304" pitchFamily="18" charset="0"/>
                <a:cs typeface="Times New Roman" panose="02020603050405020304" pitchFamily="18" charset="0"/>
              </a:rPr>
              <a:t>There are times when a critical patient is unable to find a surgeon; in such dire and life-threatening conditions surgical robots can come to the rescue. Such robots have a superhuman ability to repeat exact motions like that of a trained surgeon.</a:t>
            </a:r>
          </a:p>
        </p:txBody>
      </p:sp>
    </p:spTree>
    <p:extLst>
      <p:ext uri="{BB962C8B-B14F-4D97-AF65-F5344CB8AC3E}">
        <p14:creationId xmlns:p14="http://schemas.microsoft.com/office/powerpoint/2010/main" val="3593742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Policy Gradient Methods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B32C4F12-6622-428C-93D7-6C73A9A414FC}"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80</a:t>
            </a:fld>
            <a:endParaRPr lang="en-US" dirty="0"/>
          </a:p>
        </p:txBody>
      </p:sp>
      <p:pic>
        <p:nvPicPr>
          <p:cNvPr id="9" name="Picture 8">
            <a:extLst>
              <a:ext uri="{FF2B5EF4-FFF2-40B4-BE49-F238E27FC236}">
                <a16:creationId xmlns:a16="http://schemas.microsoft.com/office/drawing/2014/main" id="{BB410FA8-07C5-44C1-D4D3-5EC38F61C2C1}"/>
              </a:ext>
            </a:extLst>
          </p:cNvPr>
          <p:cNvPicPr>
            <a:picLocks noChangeAspect="1"/>
          </p:cNvPicPr>
          <p:nvPr/>
        </p:nvPicPr>
        <p:blipFill>
          <a:blip r:embed="rId5"/>
          <a:stretch>
            <a:fillRect/>
          </a:stretch>
        </p:blipFill>
        <p:spPr>
          <a:xfrm>
            <a:off x="711200" y="857256"/>
            <a:ext cx="8142514" cy="5086344"/>
          </a:xfrm>
          <a:prstGeom prst="rect">
            <a:avLst/>
          </a:prstGeom>
        </p:spPr>
      </p:pic>
    </p:spTree>
    <p:extLst>
      <p:ext uri="{BB962C8B-B14F-4D97-AF65-F5344CB8AC3E}">
        <p14:creationId xmlns:p14="http://schemas.microsoft.com/office/powerpoint/2010/main" val="1092122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Policy Gradient Methods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6FDBD691-73A2-471A-A433-3DB51944B5C7}"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81</a:t>
            </a:fld>
            <a:endParaRPr lang="en-US" dirty="0"/>
          </a:p>
        </p:txBody>
      </p:sp>
      <p:pic>
        <p:nvPicPr>
          <p:cNvPr id="8" name="Picture 7">
            <a:extLst>
              <a:ext uri="{FF2B5EF4-FFF2-40B4-BE49-F238E27FC236}">
                <a16:creationId xmlns:a16="http://schemas.microsoft.com/office/drawing/2014/main" id="{57163689-4278-CD4D-0C90-CFA35A4B37FA}"/>
              </a:ext>
            </a:extLst>
          </p:cNvPr>
          <p:cNvPicPr>
            <a:picLocks noChangeAspect="1"/>
          </p:cNvPicPr>
          <p:nvPr/>
        </p:nvPicPr>
        <p:blipFill>
          <a:blip r:embed="rId5"/>
          <a:stretch>
            <a:fillRect/>
          </a:stretch>
        </p:blipFill>
        <p:spPr>
          <a:xfrm>
            <a:off x="609600" y="857256"/>
            <a:ext cx="8374743" cy="5086343"/>
          </a:xfrm>
          <a:prstGeom prst="rect">
            <a:avLst/>
          </a:prstGeom>
        </p:spPr>
      </p:pic>
    </p:spTree>
    <p:extLst>
      <p:ext uri="{BB962C8B-B14F-4D97-AF65-F5344CB8AC3E}">
        <p14:creationId xmlns:p14="http://schemas.microsoft.com/office/powerpoint/2010/main" val="38243188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Policy Gradient Methods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EDE3940B-1984-4EDE-968C-0F27A172DAD7}"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82</a:t>
            </a:fld>
            <a:endParaRPr lang="en-US" dirty="0"/>
          </a:p>
        </p:txBody>
      </p:sp>
      <p:pic>
        <p:nvPicPr>
          <p:cNvPr id="9" name="Picture 8">
            <a:extLst>
              <a:ext uri="{FF2B5EF4-FFF2-40B4-BE49-F238E27FC236}">
                <a16:creationId xmlns:a16="http://schemas.microsoft.com/office/drawing/2014/main" id="{06503EE3-2F1D-CCF2-1D11-6B1339323E30}"/>
              </a:ext>
            </a:extLst>
          </p:cNvPr>
          <p:cNvPicPr>
            <a:picLocks noChangeAspect="1"/>
          </p:cNvPicPr>
          <p:nvPr/>
        </p:nvPicPr>
        <p:blipFill>
          <a:blip r:embed="rId5"/>
          <a:stretch>
            <a:fillRect/>
          </a:stretch>
        </p:blipFill>
        <p:spPr>
          <a:xfrm>
            <a:off x="566057" y="857256"/>
            <a:ext cx="8287657" cy="5086344"/>
          </a:xfrm>
          <a:prstGeom prst="rect">
            <a:avLst/>
          </a:prstGeom>
        </p:spPr>
      </p:pic>
    </p:spTree>
    <p:extLst>
      <p:ext uri="{BB962C8B-B14F-4D97-AF65-F5344CB8AC3E}">
        <p14:creationId xmlns:p14="http://schemas.microsoft.com/office/powerpoint/2010/main" val="3093079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Policy Gradient Methods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10A4A41A-C1FE-44C5-A7FF-E17FC6395AE3}"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83</a:t>
            </a:fld>
            <a:endParaRPr lang="en-US" dirty="0"/>
          </a:p>
        </p:txBody>
      </p:sp>
      <p:pic>
        <p:nvPicPr>
          <p:cNvPr id="8" name="Picture 7">
            <a:extLst>
              <a:ext uri="{FF2B5EF4-FFF2-40B4-BE49-F238E27FC236}">
                <a16:creationId xmlns:a16="http://schemas.microsoft.com/office/drawing/2014/main" id="{19758566-7D12-BA1C-1FCE-5C101CD45CE3}"/>
              </a:ext>
            </a:extLst>
          </p:cNvPr>
          <p:cNvPicPr>
            <a:picLocks noChangeAspect="1"/>
          </p:cNvPicPr>
          <p:nvPr/>
        </p:nvPicPr>
        <p:blipFill>
          <a:blip r:embed="rId5"/>
          <a:stretch>
            <a:fillRect/>
          </a:stretch>
        </p:blipFill>
        <p:spPr>
          <a:xfrm>
            <a:off x="381000" y="857256"/>
            <a:ext cx="8603343" cy="5086343"/>
          </a:xfrm>
          <a:prstGeom prst="rect">
            <a:avLst/>
          </a:prstGeom>
        </p:spPr>
      </p:pic>
    </p:spTree>
    <p:extLst>
      <p:ext uri="{BB962C8B-B14F-4D97-AF65-F5344CB8AC3E}">
        <p14:creationId xmlns:p14="http://schemas.microsoft.com/office/powerpoint/2010/main" val="25147120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Policy Gradient Methods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7FD1F5DE-A4D9-43A5-929D-2F66472171EB}"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84</a:t>
            </a:fld>
            <a:endParaRPr lang="en-US" dirty="0"/>
          </a:p>
        </p:txBody>
      </p:sp>
      <p:pic>
        <p:nvPicPr>
          <p:cNvPr id="9" name="Picture 8">
            <a:extLst>
              <a:ext uri="{FF2B5EF4-FFF2-40B4-BE49-F238E27FC236}">
                <a16:creationId xmlns:a16="http://schemas.microsoft.com/office/drawing/2014/main" id="{893B9466-3788-9D93-E3A3-2432112E3BB3}"/>
              </a:ext>
            </a:extLst>
          </p:cNvPr>
          <p:cNvPicPr>
            <a:picLocks noChangeAspect="1"/>
          </p:cNvPicPr>
          <p:nvPr/>
        </p:nvPicPr>
        <p:blipFill>
          <a:blip r:embed="rId5"/>
          <a:stretch>
            <a:fillRect/>
          </a:stretch>
        </p:blipFill>
        <p:spPr>
          <a:xfrm>
            <a:off x="624114" y="857256"/>
            <a:ext cx="8062686" cy="4914888"/>
          </a:xfrm>
          <a:prstGeom prst="rect">
            <a:avLst/>
          </a:prstGeom>
        </p:spPr>
      </p:pic>
    </p:spTree>
    <p:extLst>
      <p:ext uri="{BB962C8B-B14F-4D97-AF65-F5344CB8AC3E}">
        <p14:creationId xmlns:p14="http://schemas.microsoft.com/office/powerpoint/2010/main" val="17714417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Policy Gradient Methods</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CE42A89A-4110-495F-8D2E-0E975E65D7EC}"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85</a:t>
            </a:fld>
            <a:endParaRPr lang="en-US" dirty="0"/>
          </a:p>
        </p:txBody>
      </p:sp>
      <p:pic>
        <p:nvPicPr>
          <p:cNvPr id="8" name="Picture 7">
            <a:extLst>
              <a:ext uri="{FF2B5EF4-FFF2-40B4-BE49-F238E27FC236}">
                <a16:creationId xmlns:a16="http://schemas.microsoft.com/office/drawing/2014/main" id="{FD8CA2D9-B986-8362-7061-9BCE9FE38E9C}"/>
              </a:ext>
            </a:extLst>
          </p:cNvPr>
          <p:cNvPicPr>
            <a:picLocks noChangeAspect="1"/>
          </p:cNvPicPr>
          <p:nvPr/>
        </p:nvPicPr>
        <p:blipFill>
          <a:blip r:embed="rId5"/>
          <a:stretch>
            <a:fillRect/>
          </a:stretch>
        </p:blipFill>
        <p:spPr>
          <a:xfrm>
            <a:off x="457199" y="1098550"/>
            <a:ext cx="7772399" cy="2152650"/>
          </a:xfrm>
          <a:prstGeom prst="rect">
            <a:avLst/>
          </a:prstGeom>
        </p:spPr>
      </p:pic>
    </p:spTree>
    <p:extLst>
      <p:ext uri="{BB962C8B-B14F-4D97-AF65-F5344CB8AC3E}">
        <p14:creationId xmlns:p14="http://schemas.microsoft.com/office/powerpoint/2010/main" val="1805374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251D3B71-0516-4038-2EC7-236C108261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8CE0C-6632-AEBB-9341-3BBA98235D3E}"/>
              </a:ext>
            </a:extLst>
          </p:cNvPr>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Policy Gradient Methods</a:t>
            </a:r>
            <a:endParaRPr lang="en-US" sz="2400" dirty="0"/>
          </a:p>
        </p:txBody>
      </p:sp>
      <p:pic>
        <p:nvPicPr>
          <p:cNvPr id="1027" name="Picture 3" descr="C:\Users\Manks\Downloads\128_calendar-schedule-credit-mortgage-date-512.png">
            <a:extLst>
              <a:ext uri="{FF2B5EF4-FFF2-40B4-BE49-F238E27FC236}">
                <a16:creationId xmlns:a16="http://schemas.microsoft.com/office/drawing/2014/main" id="{4D302530-1CE1-9377-396B-86044A140B11}"/>
              </a:ext>
            </a:extLst>
          </p:cNvPr>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231C432B-C872-BD91-654E-F14895AEB1E4}"/>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DAC4ECFC-0E06-F484-41DB-DABB76E55E6C}"/>
              </a:ext>
            </a:extLst>
          </p:cNvPr>
          <p:cNvSpPr>
            <a:spLocks noGrp="1"/>
          </p:cNvSpPr>
          <p:nvPr>
            <p:ph type="dt" sz="half" idx="10"/>
          </p:nvPr>
        </p:nvSpPr>
        <p:spPr/>
        <p:txBody>
          <a:bodyPr/>
          <a:lstStyle/>
          <a:p>
            <a:fld id="{2F19191C-E18B-4C63-AB59-6C76F38A9D54}" type="datetime1">
              <a:rPr lang="en-US" smtClean="0"/>
              <a:t>2/10/2024</a:t>
            </a:fld>
            <a:endParaRPr lang="en-US" dirty="0"/>
          </a:p>
        </p:txBody>
      </p:sp>
      <p:sp>
        <p:nvSpPr>
          <p:cNvPr id="4" name="Footer Placeholder 3">
            <a:extLst>
              <a:ext uri="{FF2B5EF4-FFF2-40B4-BE49-F238E27FC236}">
                <a16:creationId xmlns:a16="http://schemas.microsoft.com/office/drawing/2014/main" id="{3C74AB9D-CDB3-B8A2-05AF-8B21F90DD74F}"/>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495D1FE1-C00A-746E-C346-A8B155818EB3}"/>
              </a:ext>
            </a:extLst>
          </p:cNvPr>
          <p:cNvSpPr>
            <a:spLocks noGrp="1"/>
          </p:cNvSpPr>
          <p:nvPr>
            <p:ph type="sldNum" sz="quarter" idx="12"/>
          </p:nvPr>
        </p:nvSpPr>
        <p:spPr/>
        <p:txBody>
          <a:bodyPr/>
          <a:lstStyle/>
          <a:p>
            <a:fld id="{B6F15528-21DE-4FAA-801E-634DDDAF4B2B}" type="slidenum">
              <a:rPr lang="en-US" smtClean="0"/>
              <a:pPr/>
              <a:t>86</a:t>
            </a:fld>
            <a:endParaRPr lang="en-US" dirty="0"/>
          </a:p>
        </p:txBody>
      </p:sp>
      <p:sp>
        <p:nvSpPr>
          <p:cNvPr id="9" name="Rectangle 8">
            <a:extLst>
              <a:ext uri="{FF2B5EF4-FFF2-40B4-BE49-F238E27FC236}">
                <a16:creationId xmlns:a16="http://schemas.microsoft.com/office/drawing/2014/main" id="{8BDB9A68-395B-BA09-EB35-3CF9A6BD36D8}"/>
              </a:ext>
            </a:extLst>
          </p:cNvPr>
          <p:cNvSpPr/>
          <p:nvPr/>
        </p:nvSpPr>
        <p:spPr>
          <a:xfrm>
            <a:off x="2988585" y="2967335"/>
            <a:ext cx="3166829"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endParaRPr lang="en-A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880591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Introduction to Deep Learning</a:t>
            </a:r>
            <a:endParaRPr lang="en-US" sz="2400" dirty="0"/>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7" name="Picture 6" descr="C:\Users\nisha\Desktop\logo.jpeg">
            <a:extLst>
              <a:ext uri="{FF2B5EF4-FFF2-40B4-BE49-F238E27FC236}">
                <a16:creationId xmlns:a16="http://schemas.microsoft.com/office/drawing/2014/main" id="{B7DD440C-7C73-4EEE-7FBD-2EF48D42DE5A}"/>
              </a:ext>
            </a:extLst>
          </p:cNvPr>
          <p:cNvPicPr>
            <a:picLocks noChangeAspect="1" noChangeArrowheads="1"/>
          </p:cNvPicPr>
          <p:nvPr/>
        </p:nvPicPr>
        <p:blipFill>
          <a:blip r:embed="rId4"/>
          <a:srcRect/>
          <a:stretch>
            <a:fillRect/>
          </a:stretch>
        </p:blipFill>
        <p:spPr bwMode="auto">
          <a:xfrm>
            <a:off x="0" y="0"/>
            <a:ext cx="1371600" cy="857256"/>
          </a:xfrm>
          <a:prstGeom prst="rect">
            <a:avLst/>
          </a:prstGeom>
          <a:noFill/>
        </p:spPr>
      </p:pic>
      <p:sp>
        <p:nvSpPr>
          <p:cNvPr id="3" name="Date Placeholder 2">
            <a:extLst>
              <a:ext uri="{FF2B5EF4-FFF2-40B4-BE49-F238E27FC236}">
                <a16:creationId xmlns:a16="http://schemas.microsoft.com/office/drawing/2014/main" id="{4E56305C-C07E-FADD-DE96-73DBC1BE9186}"/>
              </a:ext>
            </a:extLst>
          </p:cNvPr>
          <p:cNvSpPr>
            <a:spLocks noGrp="1"/>
          </p:cNvSpPr>
          <p:nvPr>
            <p:ph type="dt" sz="half" idx="10"/>
          </p:nvPr>
        </p:nvSpPr>
        <p:spPr/>
        <p:txBody>
          <a:bodyPr/>
          <a:lstStyle/>
          <a:p>
            <a:fld id="{A793B02A-8E6B-4BC3-AE03-2F6B2C1776D2}" type="datetime1">
              <a:rPr lang="en-US" smtClean="0"/>
              <a:t>2/10/2024</a:t>
            </a:fld>
            <a:endParaRPr lang="en-US" dirty="0"/>
          </a:p>
        </p:txBody>
      </p:sp>
      <p:sp>
        <p:nvSpPr>
          <p:cNvPr id="4" name="Footer Placeholder 3">
            <a:extLst>
              <a:ext uri="{FF2B5EF4-FFF2-40B4-BE49-F238E27FC236}">
                <a16:creationId xmlns:a16="http://schemas.microsoft.com/office/drawing/2014/main" id="{96BA6BDB-F0A8-BA9A-9027-11D159F07B72}"/>
              </a:ext>
            </a:extLst>
          </p:cNvPr>
          <p:cNvSpPr>
            <a:spLocks noGrp="1"/>
          </p:cNvSpPr>
          <p:nvPr>
            <p:ph type="ftr" sz="quarter" idx="11"/>
          </p:nvPr>
        </p:nvSpPr>
        <p:spPr/>
        <p:txBody>
          <a:bodyPr/>
          <a:lstStyle/>
          <a:p>
            <a:r>
              <a:rPr lang="nn-NO"/>
              <a:t>Dr.  Kumod Kr. Gupta (Programming for Data analytics - Unit 5)</a:t>
            </a:r>
            <a:endParaRPr lang="en-US" dirty="0"/>
          </a:p>
        </p:txBody>
      </p:sp>
      <p:sp>
        <p:nvSpPr>
          <p:cNvPr id="5" name="Slide Number Placeholder 4">
            <a:extLst>
              <a:ext uri="{FF2B5EF4-FFF2-40B4-BE49-F238E27FC236}">
                <a16:creationId xmlns:a16="http://schemas.microsoft.com/office/drawing/2014/main" id="{9BB86C84-04F0-DAB9-175E-1C2DA84F7C81}"/>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
        <p:nvSpPr>
          <p:cNvPr id="6" name="TextBox 5">
            <a:extLst>
              <a:ext uri="{FF2B5EF4-FFF2-40B4-BE49-F238E27FC236}">
                <a16:creationId xmlns:a16="http://schemas.microsoft.com/office/drawing/2014/main" id="{6E0BE61D-12D4-3674-0D89-587C2D6AC544}"/>
              </a:ext>
            </a:extLst>
          </p:cNvPr>
          <p:cNvSpPr txBox="1"/>
          <p:nvPr/>
        </p:nvSpPr>
        <p:spPr>
          <a:xfrm>
            <a:off x="914400" y="898495"/>
            <a:ext cx="677227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TensorFlow and </a:t>
            </a:r>
            <a:r>
              <a:rPr lang="en-US" sz="3200" b="1" dirty="0" err="1">
                <a:latin typeface="Times New Roman" panose="02020603050405020304" pitchFamily="18" charset="0"/>
                <a:cs typeface="Times New Roman" panose="02020603050405020304" pitchFamily="18" charset="0"/>
              </a:rPr>
              <a:t>Keras</a:t>
            </a:r>
            <a:endParaRPr lang="en-IN" sz="32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4123BE5-05DD-3CEC-8BDD-E2E83454E14A}"/>
              </a:ext>
            </a:extLst>
          </p:cNvPr>
          <p:cNvSpPr txBox="1"/>
          <p:nvPr/>
        </p:nvSpPr>
        <p:spPr>
          <a:xfrm>
            <a:off x="914400" y="1511300"/>
            <a:ext cx="7772400" cy="440120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TensorFlow is an Open- source deep learning library developed by Google, with TF2.0 being official released in late 2019.</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TensorFlow has a large ecosystem of related components, including libraries like </a:t>
            </a:r>
            <a:r>
              <a:rPr lang="en-US" sz="2000" dirty="0" err="1">
                <a:latin typeface="Times New Roman" panose="02020603050405020304" pitchFamily="18" charset="0"/>
                <a:cs typeface="Times New Roman" panose="02020603050405020304" pitchFamily="18" charset="0"/>
              </a:rPr>
              <a:t>Tensorboard</a:t>
            </a:r>
            <a:r>
              <a:rPr lang="en-US" sz="2000" dirty="0">
                <a:latin typeface="Times New Roman" panose="02020603050405020304" pitchFamily="18" charset="0"/>
                <a:cs typeface="Times New Roman" panose="02020603050405020304" pitchFamily="18" charset="0"/>
              </a:rPr>
              <a:t>, Development and Production APIs, and support for various programming languages.</a:t>
            </a:r>
          </a:p>
          <a:p>
            <a:pPr marL="342900" indent="-34290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 is a high- level python library that can use a variety of deep learning libraries underneath, such as: TensorFlow, CNTK, or Theano.</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TensorFlow 1.x had a complex python class system for building models, and due to the huge popularity of </a:t>
            </a:r>
            <a:r>
              <a:rPr lang="en-US" sz="2000" dirty="0" err="1">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 when TF2.0 was released, TF adopted </a:t>
            </a:r>
            <a:r>
              <a:rPr lang="en-US" sz="2000" dirty="0" err="1">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 as the official API for TF.</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While </a:t>
            </a:r>
            <a:r>
              <a:rPr lang="en-US" sz="2000" dirty="0" err="1">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 still also remains as a separate library from TensorFlow, it can also now officially be imported through TF, so there is now need to additionally install it.</a:t>
            </a: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8014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3869</TotalTime>
  <Words>7588</Words>
  <Application>Microsoft Office PowerPoint</Application>
  <PresentationFormat>On-screen Show (4:3)</PresentationFormat>
  <Paragraphs>738</Paragraphs>
  <Slides>86</Slides>
  <Notes>86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86</vt:i4>
      </vt:variant>
    </vt:vector>
  </HeadingPairs>
  <TitlesOfParts>
    <vt:vector size="97" baseType="lpstr">
      <vt:lpstr>Arial</vt:lpstr>
      <vt:lpstr>Calibri</vt:lpstr>
      <vt:lpstr>Calibri Light</vt:lpstr>
      <vt:lpstr>Cambria Math</vt:lpstr>
      <vt:lpstr>Helvetica Neue</vt:lpstr>
      <vt:lpstr>Inter</vt:lpstr>
      <vt:lpstr>Nunito</vt:lpstr>
      <vt:lpstr>Söhne</vt:lpstr>
      <vt:lpstr>source-serif-pro</vt:lpstr>
      <vt:lpstr>Times New Roman</vt:lpstr>
      <vt:lpstr>Office Theme</vt:lpstr>
      <vt:lpstr>Noida Institute of Engineering and Technology, Greater Noida</vt:lpstr>
      <vt:lpstr>Topic Objectives </vt:lpstr>
      <vt:lpstr>Introduction to Deep Learning</vt:lpstr>
      <vt:lpstr>Introduction to Deep Learning</vt:lpstr>
      <vt:lpstr>Introduction to Deep Learning</vt:lpstr>
      <vt:lpstr>Introduction to Deep Learning</vt:lpstr>
      <vt:lpstr>Introduction to Deep Learning</vt:lpstr>
      <vt:lpstr>Introduction to Deep Learning</vt:lpstr>
      <vt:lpstr>Introduction to Deep Learning</vt:lpstr>
      <vt:lpstr>Introduction to Deep Learning</vt:lpstr>
      <vt:lpstr>Introduction to Deep Learning with Keras</vt:lpstr>
      <vt:lpstr>Introduction to Deep Learning with Keras</vt:lpstr>
      <vt:lpstr>Introduction to Deep Learning with Keras</vt:lpstr>
      <vt:lpstr>Introduction to Deep Learning with Keras</vt:lpstr>
      <vt:lpstr>Introduction to Deep Learning with Keras</vt:lpstr>
      <vt:lpstr>Introduction to Deep Learning with Keras</vt:lpstr>
      <vt:lpstr>Introduction to Deep Learning with Keras</vt:lpstr>
      <vt:lpstr>Introduction to Deep Learning with Keras</vt:lpstr>
      <vt:lpstr>Introduction to Deep Learning with Keras</vt:lpstr>
      <vt:lpstr>Introduction to Deep Learning with Keras</vt:lpstr>
      <vt:lpstr>Introduction to Deep Learning with Keras</vt:lpstr>
      <vt:lpstr>Introduction to Deep Learning with Keras</vt:lpstr>
      <vt:lpstr> Deep Neural Network</vt:lpstr>
      <vt:lpstr> Deep Neural Network</vt:lpstr>
      <vt:lpstr> Deep Neural Network</vt:lpstr>
      <vt:lpstr> Deep Neural Network</vt:lpstr>
      <vt:lpstr> Deep Neural Network</vt:lpstr>
      <vt:lpstr> Deep Neural Network</vt:lpstr>
      <vt:lpstr> Deep Neural Network</vt:lpstr>
      <vt:lpstr> Deep Neural Network</vt:lpstr>
      <vt:lpstr>Auto-Encoders</vt:lpstr>
      <vt:lpstr>ML/Auto-Encoders</vt:lpstr>
      <vt:lpstr>ML/Auto-Encoders</vt:lpstr>
      <vt:lpstr>Auto-Encoders</vt:lpstr>
      <vt:lpstr>Auto-Encoders</vt:lpstr>
      <vt:lpstr>Auto-Encoders</vt:lpstr>
      <vt:lpstr>Auto-Encoders</vt:lpstr>
      <vt:lpstr>Auto-Encoders</vt:lpstr>
      <vt:lpstr>Auto-Encoders</vt:lpstr>
      <vt:lpstr>Variational AutoEncoders</vt:lpstr>
      <vt:lpstr>Variational AutoEncoders</vt:lpstr>
      <vt:lpstr>Variational AutoEncoders</vt:lpstr>
      <vt:lpstr>Variational AutoEncoders</vt:lpstr>
      <vt:lpstr>Variational AutoEncoders</vt:lpstr>
      <vt:lpstr>Variational AutoEncoders</vt:lpstr>
      <vt:lpstr>Generative Adversarial Network (GAN)</vt:lpstr>
      <vt:lpstr>Generative Adversarial Network (GAN)</vt:lpstr>
      <vt:lpstr>Generative Adversarial Network (GAN)</vt:lpstr>
      <vt:lpstr>Generative Adversarial Network (GAN)</vt:lpstr>
      <vt:lpstr>Generative Adversarial Network (GAN)</vt:lpstr>
      <vt:lpstr>Generative Adversarial Network (GAN)</vt:lpstr>
      <vt:lpstr>Generative Adversarial Network (GAN)</vt:lpstr>
      <vt:lpstr>Generative Adversarial Network (GAN)</vt:lpstr>
      <vt:lpstr>Generative Adversarial Network (GAN)</vt:lpstr>
      <vt:lpstr>Generative Adversarial Network (GAN)</vt:lpstr>
      <vt:lpstr>Improved  Adversarial Network</vt:lpstr>
      <vt:lpstr>Improved GAN</vt:lpstr>
      <vt:lpstr>Improved GAN</vt:lpstr>
      <vt:lpstr>Improved GAN</vt:lpstr>
      <vt:lpstr>Generative Adversarial Network (GAN)</vt:lpstr>
      <vt:lpstr>Advanced Generative Adversarial Network</vt:lpstr>
      <vt:lpstr>Generative Adversarial Network (GAN)</vt:lpstr>
      <vt:lpstr>Generative Adversarial Network (GAN)</vt:lpstr>
      <vt:lpstr>Generative Adversarial Network (GAN)</vt:lpstr>
      <vt:lpstr>Improved Generative Adversarial Network (GAN)</vt:lpstr>
      <vt:lpstr>Disentangled Representation GANs</vt:lpstr>
      <vt:lpstr>Disentangled Representation GANs</vt:lpstr>
      <vt:lpstr>Disentangled Representation GANs</vt:lpstr>
      <vt:lpstr>Disentangled Representation GANs</vt:lpstr>
      <vt:lpstr>Disentangled Representation GANs</vt:lpstr>
      <vt:lpstr>Disentangled Representation GANs</vt:lpstr>
      <vt:lpstr>Disentangled Representation GANs</vt:lpstr>
      <vt:lpstr>Disentangled Representation GANs</vt:lpstr>
      <vt:lpstr>Deep reinforcement Learning</vt:lpstr>
      <vt:lpstr>Deep reinforcement Learning</vt:lpstr>
      <vt:lpstr>Applications Deep reinforcement Learning</vt:lpstr>
      <vt:lpstr>Applications Deep reinforcement Learning</vt:lpstr>
      <vt:lpstr>Applications Deep reinforcement Learning</vt:lpstr>
      <vt:lpstr>Policy Gradient Methods</vt:lpstr>
      <vt:lpstr>Policy Gradient Methods</vt:lpstr>
      <vt:lpstr>Policy Gradient Methods</vt:lpstr>
      <vt:lpstr>Policy Gradient Methods</vt:lpstr>
      <vt:lpstr>Policy Gradient Methods</vt:lpstr>
      <vt:lpstr>Policy Gradient Methods</vt:lpstr>
      <vt:lpstr>Policy Gradient Methods</vt:lpstr>
      <vt:lpstr>Policy Gradient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Noida Institute of Engineering and Technology, Greater Noida</dc:title>
  <dc:creator>Lenovo</dc:creator>
  <cp:lastModifiedBy>Kumod Gupta</cp:lastModifiedBy>
  <cp:revision>71</cp:revision>
  <dcterms:modified xsi:type="dcterms:W3CDTF">2024-02-10T06:59:29Z</dcterms:modified>
</cp:coreProperties>
</file>